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70" r:id="rId4"/>
    <p:sldId id="258" r:id="rId5"/>
    <p:sldId id="259" r:id="rId6"/>
    <p:sldId id="260" r:id="rId7"/>
    <p:sldId id="261" r:id="rId8"/>
    <p:sldId id="262" r:id="rId9"/>
    <p:sldId id="263" r:id="rId10"/>
    <p:sldId id="264" r:id="rId11"/>
    <p:sldId id="274" r:id="rId12"/>
    <p:sldId id="277" r:id="rId13"/>
    <p:sldId id="275" r:id="rId14"/>
    <p:sldId id="276" r:id="rId15"/>
    <p:sldId id="278" r:id="rId16"/>
    <p:sldId id="279" r:id="rId17"/>
    <p:sldId id="265" r:id="rId18"/>
    <p:sldId id="266" r:id="rId19"/>
    <p:sldId id="267" r:id="rId20"/>
    <p:sldId id="268" r:id="rId21"/>
    <p:sldId id="269" r:id="rId22"/>
    <p:sldId id="271" r:id="rId23"/>
    <p:sldId id="272" r:id="rId24"/>
    <p:sldId id="273" r:id="rId25"/>
    <p:sldId id="281" r:id="rId26"/>
    <p:sldId id="28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4660"/>
  </p:normalViewPr>
  <p:slideViewPr>
    <p:cSldViewPr snapToGrid="0">
      <p:cViewPr varScale="1">
        <p:scale>
          <a:sx n="93" d="100"/>
          <a:sy n="93" d="100"/>
        </p:scale>
        <p:origin x="9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icu vafaee" userId="599eef79affb60da" providerId="LiveId" clId="{A06E899C-9872-4827-8584-8A097DD6D23B}"/>
    <pc:docChg chg="undo custSel addSld modSld">
      <pc:chgData name="Ali.nicu vafaee" userId="599eef79affb60da" providerId="LiveId" clId="{A06E899C-9872-4827-8584-8A097DD6D23B}" dt="2025-11-18T19:38:42.873" v="701" actId="20577"/>
      <pc:docMkLst>
        <pc:docMk/>
      </pc:docMkLst>
      <pc:sldChg chg="modSp mod">
        <pc:chgData name="Ali.nicu vafaee" userId="599eef79affb60da" providerId="LiveId" clId="{A06E899C-9872-4827-8584-8A097DD6D23B}" dt="2025-11-18T19:38:42.873" v="701" actId="20577"/>
        <pc:sldMkLst>
          <pc:docMk/>
          <pc:sldMk cId="1117395518" sldId="256"/>
        </pc:sldMkLst>
        <pc:spChg chg="mod">
          <ac:chgData name="Ali.nicu vafaee" userId="599eef79affb60da" providerId="LiveId" clId="{A06E899C-9872-4827-8584-8A097DD6D23B}" dt="2025-11-18T19:38:42.873" v="701" actId="20577"/>
          <ac:spMkLst>
            <pc:docMk/>
            <pc:sldMk cId="1117395518" sldId="256"/>
            <ac:spMk id="3" creationId="{DBC88FF7-D16E-E3E1-466D-2796022BED4E}"/>
          </ac:spMkLst>
        </pc:spChg>
      </pc:sldChg>
      <pc:sldChg chg="modSp mod">
        <pc:chgData name="Ali.nicu vafaee" userId="599eef79affb60da" providerId="LiveId" clId="{A06E899C-9872-4827-8584-8A097DD6D23B}" dt="2025-11-02T09:50:54.156" v="64" actId="207"/>
        <pc:sldMkLst>
          <pc:docMk/>
          <pc:sldMk cId="686290174" sldId="258"/>
        </pc:sldMkLst>
        <pc:spChg chg="mod">
          <ac:chgData name="Ali.nicu vafaee" userId="599eef79affb60da" providerId="LiveId" clId="{A06E899C-9872-4827-8584-8A097DD6D23B}" dt="2025-11-02T09:50:54.156" v="64" actId="207"/>
          <ac:spMkLst>
            <pc:docMk/>
            <pc:sldMk cId="686290174" sldId="258"/>
            <ac:spMk id="3" creationId="{1EE23978-4FE7-602A-0AEF-8BDB89E2BA09}"/>
          </ac:spMkLst>
        </pc:spChg>
      </pc:sldChg>
      <pc:sldChg chg="modSp new mod">
        <pc:chgData name="Ali.nicu vafaee" userId="599eef79affb60da" providerId="LiveId" clId="{A06E899C-9872-4827-8584-8A097DD6D23B}" dt="2025-11-02T09:51:08.838" v="66" actId="207"/>
        <pc:sldMkLst>
          <pc:docMk/>
          <pc:sldMk cId="1410200103" sldId="259"/>
        </pc:sldMkLst>
        <pc:spChg chg="mod">
          <ac:chgData name="Ali.nicu vafaee" userId="599eef79affb60da" providerId="LiveId" clId="{A06E899C-9872-4827-8584-8A097DD6D23B}" dt="2025-11-02T09:46:47.970" v="11" actId="122"/>
          <ac:spMkLst>
            <pc:docMk/>
            <pc:sldMk cId="1410200103" sldId="259"/>
            <ac:spMk id="2" creationId="{DB3E3995-7E28-45B6-B338-416039868845}"/>
          </ac:spMkLst>
        </pc:spChg>
        <pc:spChg chg="mod">
          <ac:chgData name="Ali.nicu vafaee" userId="599eef79affb60da" providerId="LiveId" clId="{A06E899C-9872-4827-8584-8A097DD6D23B}" dt="2025-11-02T09:51:08.838" v="66" actId="207"/>
          <ac:spMkLst>
            <pc:docMk/>
            <pc:sldMk cId="1410200103" sldId="259"/>
            <ac:spMk id="3" creationId="{22B4CE10-E75F-D65C-9FDD-52CBA3C39EBE}"/>
          </ac:spMkLst>
        </pc:spChg>
      </pc:sldChg>
      <pc:sldChg chg="modSp new mod">
        <pc:chgData name="Ali.nicu vafaee" userId="599eef79affb60da" providerId="LiveId" clId="{A06E899C-9872-4827-8584-8A097DD6D23B}" dt="2025-11-02T10:01:41.410" v="173" actId="14100"/>
        <pc:sldMkLst>
          <pc:docMk/>
          <pc:sldMk cId="2446329462" sldId="260"/>
        </pc:sldMkLst>
        <pc:spChg chg="mod">
          <ac:chgData name="Ali.nicu vafaee" userId="599eef79affb60da" providerId="LiveId" clId="{A06E899C-9872-4827-8584-8A097DD6D23B}" dt="2025-11-02T09:53:50.680" v="70" actId="122"/>
          <ac:spMkLst>
            <pc:docMk/>
            <pc:sldMk cId="2446329462" sldId="260"/>
            <ac:spMk id="2" creationId="{48918588-8F3D-16BA-3EFB-7618881092B6}"/>
          </ac:spMkLst>
        </pc:spChg>
        <pc:spChg chg="mod">
          <ac:chgData name="Ali.nicu vafaee" userId="599eef79affb60da" providerId="LiveId" clId="{A06E899C-9872-4827-8584-8A097DD6D23B}" dt="2025-11-02T10:01:41.410" v="173" actId="14100"/>
          <ac:spMkLst>
            <pc:docMk/>
            <pc:sldMk cId="2446329462" sldId="260"/>
            <ac:spMk id="3" creationId="{3BCEC0B0-667E-CB72-A2AD-1AD281D1638E}"/>
          </ac:spMkLst>
        </pc:spChg>
      </pc:sldChg>
      <pc:sldChg chg="modSp new mod">
        <pc:chgData name="Ali.nicu vafaee" userId="599eef79affb60da" providerId="LiveId" clId="{A06E899C-9872-4827-8584-8A097DD6D23B}" dt="2025-11-02T10:16:43.324" v="337" actId="20577"/>
        <pc:sldMkLst>
          <pc:docMk/>
          <pc:sldMk cId="1111369985" sldId="261"/>
        </pc:sldMkLst>
        <pc:spChg chg="mod">
          <ac:chgData name="Ali.nicu vafaee" userId="599eef79affb60da" providerId="LiveId" clId="{A06E899C-9872-4827-8584-8A097DD6D23B}" dt="2025-11-02T10:02:22.550" v="176" actId="122"/>
          <ac:spMkLst>
            <pc:docMk/>
            <pc:sldMk cId="1111369985" sldId="261"/>
            <ac:spMk id="2" creationId="{E081FA25-E4B5-BE28-248F-8652AFD73250}"/>
          </ac:spMkLst>
        </pc:spChg>
        <pc:spChg chg="mod">
          <ac:chgData name="Ali.nicu vafaee" userId="599eef79affb60da" providerId="LiveId" clId="{A06E899C-9872-4827-8584-8A097DD6D23B}" dt="2025-11-02T10:16:43.324" v="337" actId="20577"/>
          <ac:spMkLst>
            <pc:docMk/>
            <pc:sldMk cId="1111369985" sldId="261"/>
            <ac:spMk id="3" creationId="{91DAAE9B-FFDA-D8C9-DDC0-1AB7E8705F19}"/>
          </ac:spMkLst>
        </pc:spChg>
      </pc:sldChg>
      <pc:sldChg chg="addSp modSp new mod modClrScheme chgLayout">
        <pc:chgData name="Ali.nicu vafaee" userId="599eef79affb60da" providerId="LiveId" clId="{A06E899C-9872-4827-8584-8A097DD6D23B}" dt="2025-11-02T10:42:54.379" v="541"/>
        <pc:sldMkLst>
          <pc:docMk/>
          <pc:sldMk cId="3033969782" sldId="262"/>
        </pc:sldMkLst>
        <pc:spChg chg="mod ord">
          <ac:chgData name="Ali.nicu vafaee" userId="599eef79affb60da" providerId="LiveId" clId="{A06E899C-9872-4827-8584-8A097DD6D23B}" dt="2025-11-02T10:42:29.481" v="537" actId="700"/>
          <ac:spMkLst>
            <pc:docMk/>
            <pc:sldMk cId="3033969782" sldId="262"/>
            <ac:spMk id="2" creationId="{AE2E4534-3C84-79D5-A9A9-E16077CAABAB}"/>
          </ac:spMkLst>
        </pc:spChg>
        <pc:spChg chg="mod ord">
          <ac:chgData name="Ali.nicu vafaee" userId="599eef79affb60da" providerId="LiveId" clId="{A06E899C-9872-4827-8584-8A097DD6D23B}" dt="2025-11-02T10:42:54.379" v="541"/>
          <ac:spMkLst>
            <pc:docMk/>
            <pc:sldMk cId="3033969782" sldId="262"/>
            <ac:spMk id="3" creationId="{9B342687-8B30-0FBE-B767-D9FF1A489BCF}"/>
          </ac:spMkLst>
        </pc:spChg>
        <pc:spChg chg="add mod ord">
          <ac:chgData name="Ali.nicu vafaee" userId="599eef79affb60da" providerId="LiveId" clId="{A06E899C-9872-4827-8584-8A097DD6D23B}" dt="2025-11-02T10:42:29.481" v="537" actId="700"/>
          <ac:spMkLst>
            <pc:docMk/>
            <pc:sldMk cId="3033969782" sldId="262"/>
            <ac:spMk id="6" creationId="{F858A3C2-61E4-403F-6D34-6FF3E57BC47E}"/>
          </ac:spMkLst>
        </pc:spChg>
        <pc:picChg chg="add mod">
          <ac:chgData name="Ali.nicu vafaee" userId="599eef79affb60da" providerId="LiveId" clId="{A06E899C-9872-4827-8584-8A097DD6D23B}" dt="2025-11-02T10:42:45.336" v="540" actId="14100"/>
          <ac:picMkLst>
            <pc:docMk/>
            <pc:sldMk cId="3033969782" sldId="262"/>
            <ac:picMk id="5" creationId="{34D7FEEF-ED17-C6F2-6E93-79A9962F4B37}"/>
          </ac:picMkLst>
        </pc:picChg>
      </pc:sldChg>
      <pc:sldChg chg="addSp modSp new mod modClrScheme chgLayout">
        <pc:chgData name="Ali.nicu vafaee" userId="599eef79affb60da" providerId="LiveId" clId="{A06E899C-9872-4827-8584-8A097DD6D23B}" dt="2025-11-02T10:43:58.631" v="547"/>
        <pc:sldMkLst>
          <pc:docMk/>
          <pc:sldMk cId="3083918866" sldId="263"/>
        </pc:sldMkLst>
        <pc:spChg chg="mod ord">
          <ac:chgData name="Ali.nicu vafaee" userId="599eef79affb60da" providerId="LiveId" clId="{A06E899C-9872-4827-8584-8A097DD6D23B}" dt="2025-11-02T10:43:34.918" v="543" actId="700"/>
          <ac:spMkLst>
            <pc:docMk/>
            <pc:sldMk cId="3083918866" sldId="263"/>
            <ac:spMk id="2" creationId="{8288FB13-38D1-8E89-F856-22E73D80A6AB}"/>
          </ac:spMkLst>
        </pc:spChg>
        <pc:spChg chg="mod ord">
          <ac:chgData name="Ali.nicu vafaee" userId="599eef79affb60da" providerId="LiveId" clId="{A06E899C-9872-4827-8584-8A097DD6D23B}" dt="2025-11-02T10:43:58.631" v="547"/>
          <ac:spMkLst>
            <pc:docMk/>
            <pc:sldMk cId="3083918866" sldId="263"/>
            <ac:spMk id="3" creationId="{88A83EA5-A870-23EE-D45A-08B0E69C2877}"/>
          </ac:spMkLst>
        </pc:spChg>
        <pc:spChg chg="add mod ord">
          <ac:chgData name="Ali.nicu vafaee" userId="599eef79affb60da" providerId="LiveId" clId="{A06E899C-9872-4827-8584-8A097DD6D23B}" dt="2025-11-02T10:43:34.918" v="543" actId="700"/>
          <ac:spMkLst>
            <pc:docMk/>
            <pc:sldMk cId="3083918866" sldId="263"/>
            <ac:spMk id="6" creationId="{5016FDC4-05DF-3A4F-E8DE-8ACBD31D3D60}"/>
          </ac:spMkLst>
        </pc:spChg>
        <pc:picChg chg="add mod">
          <ac:chgData name="Ali.nicu vafaee" userId="599eef79affb60da" providerId="LiveId" clId="{A06E899C-9872-4827-8584-8A097DD6D23B}" dt="2025-11-02T10:43:50.932" v="546" actId="14100"/>
          <ac:picMkLst>
            <pc:docMk/>
            <pc:sldMk cId="3083918866" sldId="263"/>
            <ac:picMk id="5" creationId="{55D8ED60-AE94-535C-8043-58B8B21FDE17}"/>
          </ac:picMkLst>
        </pc:picChg>
      </pc:sldChg>
      <pc:sldChg chg="addSp modSp new mod modClrScheme chgLayout">
        <pc:chgData name="Ali.nicu vafaee" userId="599eef79affb60da" providerId="LiveId" clId="{A06E899C-9872-4827-8584-8A097DD6D23B}" dt="2025-11-02T10:41:51.938" v="535" actId="14100"/>
        <pc:sldMkLst>
          <pc:docMk/>
          <pc:sldMk cId="4091621923" sldId="264"/>
        </pc:sldMkLst>
        <pc:spChg chg="mod ord">
          <ac:chgData name="Ali.nicu vafaee" userId="599eef79affb60da" providerId="LiveId" clId="{A06E899C-9872-4827-8584-8A097DD6D23B}" dt="2025-11-02T10:41:16.718" v="529" actId="700"/>
          <ac:spMkLst>
            <pc:docMk/>
            <pc:sldMk cId="4091621923" sldId="264"/>
            <ac:spMk id="2" creationId="{3E40868E-4533-9905-7F10-0F20839BF945}"/>
          </ac:spMkLst>
        </pc:spChg>
        <pc:spChg chg="mod ord">
          <ac:chgData name="Ali.nicu vafaee" userId="599eef79affb60da" providerId="LiveId" clId="{A06E899C-9872-4827-8584-8A097DD6D23B}" dt="2025-11-02T10:41:22.769" v="530"/>
          <ac:spMkLst>
            <pc:docMk/>
            <pc:sldMk cId="4091621923" sldId="264"/>
            <ac:spMk id="3" creationId="{70C0A426-0725-01E9-B935-C7396B7D279E}"/>
          </ac:spMkLst>
        </pc:spChg>
        <pc:spChg chg="add mod ord">
          <ac:chgData name="Ali.nicu vafaee" userId="599eef79affb60da" providerId="LiveId" clId="{A06E899C-9872-4827-8584-8A097DD6D23B}" dt="2025-11-02T10:41:16.718" v="529" actId="700"/>
          <ac:spMkLst>
            <pc:docMk/>
            <pc:sldMk cId="4091621923" sldId="264"/>
            <ac:spMk id="6" creationId="{83B6FFE4-35E8-33A2-1239-82CF561EEC75}"/>
          </ac:spMkLst>
        </pc:spChg>
        <pc:picChg chg="add mod">
          <ac:chgData name="Ali.nicu vafaee" userId="599eef79affb60da" providerId="LiveId" clId="{A06E899C-9872-4827-8584-8A097DD6D23B}" dt="2025-11-02T10:41:51.938" v="535" actId="14100"/>
          <ac:picMkLst>
            <pc:docMk/>
            <pc:sldMk cId="4091621923" sldId="264"/>
            <ac:picMk id="5" creationId="{CA582BA9-2527-2EF7-345C-8575DB4BCFED}"/>
          </ac:picMkLst>
        </pc:picChg>
      </pc:sldChg>
      <pc:sldChg chg="addSp delSp modSp new mod modClrScheme chgLayout">
        <pc:chgData name="Ali.nicu vafaee" userId="599eef79affb60da" providerId="LiveId" clId="{A06E899C-9872-4827-8584-8A097DD6D23B}" dt="2025-11-02T10:52:59.343" v="574" actId="27636"/>
        <pc:sldMkLst>
          <pc:docMk/>
          <pc:sldMk cId="4153394244" sldId="265"/>
        </pc:sldMkLst>
        <pc:spChg chg="add mod ord">
          <ac:chgData name="Ali.nicu vafaee" userId="599eef79affb60da" providerId="LiveId" clId="{A06E899C-9872-4827-8584-8A097DD6D23B}" dt="2025-11-02T10:50:52.365" v="563" actId="20577"/>
          <ac:spMkLst>
            <pc:docMk/>
            <pc:sldMk cId="4153394244" sldId="265"/>
            <ac:spMk id="14" creationId="{5E0AD5D1-0067-C7A7-478E-BA2498AEFB41}"/>
          </ac:spMkLst>
        </pc:spChg>
        <pc:spChg chg="add mod ord">
          <ac:chgData name="Ali.nicu vafaee" userId="599eef79affb60da" providerId="LiveId" clId="{A06E899C-9872-4827-8584-8A097DD6D23B}" dt="2025-11-02T10:52:59.343" v="574" actId="27636"/>
          <ac:spMkLst>
            <pc:docMk/>
            <pc:sldMk cId="4153394244" sldId="265"/>
            <ac:spMk id="15" creationId="{3E98C9CA-2347-5433-DE5D-891CF361CD14}"/>
          </ac:spMkLst>
        </pc:spChg>
      </pc:sldChg>
      <pc:sldChg chg="modSp new mod">
        <pc:chgData name="Ali.nicu vafaee" userId="599eef79affb60da" providerId="LiveId" clId="{A06E899C-9872-4827-8584-8A097DD6D23B}" dt="2025-11-02T10:58:29.154" v="581" actId="13900"/>
        <pc:sldMkLst>
          <pc:docMk/>
          <pc:sldMk cId="67469767" sldId="266"/>
        </pc:sldMkLst>
        <pc:spChg chg="mod">
          <ac:chgData name="Ali.nicu vafaee" userId="599eef79affb60da" providerId="LiveId" clId="{A06E899C-9872-4827-8584-8A097DD6D23B}" dt="2025-11-02T10:57:44.134" v="576"/>
          <ac:spMkLst>
            <pc:docMk/>
            <pc:sldMk cId="67469767" sldId="266"/>
            <ac:spMk id="2" creationId="{E61A4223-95FF-B519-590B-FA452BCE8C9B}"/>
          </ac:spMkLst>
        </pc:spChg>
        <pc:spChg chg="mod">
          <ac:chgData name="Ali.nicu vafaee" userId="599eef79affb60da" providerId="LiveId" clId="{A06E899C-9872-4827-8584-8A097DD6D23B}" dt="2025-11-02T10:58:29.154" v="581" actId="13900"/>
          <ac:spMkLst>
            <pc:docMk/>
            <pc:sldMk cId="67469767" sldId="266"/>
            <ac:spMk id="3" creationId="{A4550DB4-EC5F-B546-45E9-E2225E5AB5D9}"/>
          </ac:spMkLst>
        </pc:spChg>
      </pc:sldChg>
      <pc:sldChg chg="addSp delSp modSp new mod modClrScheme chgLayout">
        <pc:chgData name="Ali.nicu vafaee" userId="599eef79affb60da" providerId="LiveId" clId="{A06E899C-9872-4827-8584-8A097DD6D23B}" dt="2025-11-02T11:14:16.811" v="646" actId="120"/>
        <pc:sldMkLst>
          <pc:docMk/>
          <pc:sldMk cId="3363672693" sldId="267"/>
        </pc:sldMkLst>
        <pc:spChg chg="mod ord">
          <ac:chgData name="Ali.nicu vafaee" userId="599eef79affb60da" providerId="LiveId" clId="{A06E899C-9872-4827-8584-8A097DD6D23B}" dt="2025-11-02T11:03:19.086" v="588" actId="700"/>
          <ac:spMkLst>
            <pc:docMk/>
            <pc:sldMk cId="3363672693" sldId="267"/>
            <ac:spMk id="2" creationId="{8310520B-D01E-B5A9-27F0-0352E28E6844}"/>
          </ac:spMkLst>
        </pc:spChg>
        <pc:spChg chg="mod ord">
          <ac:chgData name="Ali.nicu vafaee" userId="599eef79affb60da" providerId="LiveId" clId="{A06E899C-9872-4827-8584-8A097DD6D23B}" dt="2025-11-02T11:14:16.811" v="646" actId="120"/>
          <ac:spMkLst>
            <pc:docMk/>
            <pc:sldMk cId="3363672693" sldId="267"/>
            <ac:spMk id="3" creationId="{CAA4D69D-AFF4-5584-B450-BFB41B9D1A20}"/>
          </ac:spMkLst>
        </pc:spChg>
        <pc:picChg chg="add mod">
          <ac:chgData name="Ali.nicu vafaee" userId="599eef79affb60da" providerId="LiveId" clId="{A06E899C-9872-4827-8584-8A097DD6D23B}" dt="2025-11-02T11:03:49.092" v="600" actId="14100"/>
          <ac:picMkLst>
            <pc:docMk/>
            <pc:sldMk cId="3363672693" sldId="267"/>
            <ac:picMk id="6" creationId="{3CC91CC4-CADF-1388-1AAB-C79305434563}"/>
          </ac:picMkLst>
        </pc:picChg>
      </pc:sldChg>
      <pc:sldChg chg="addSp delSp modSp new mod">
        <pc:chgData name="Ali.nicu vafaee" userId="599eef79affb60da" providerId="LiveId" clId="{A06E899C-9872-4827-8584-8A097DD6D23B}" dt="2025-11-02T11:09:28.625" v="633" actId="14100"/>
        <pc:sldMkLst>
          <pc:docMk/>
          <pc:sldMk cId="2969020958" sldId="268"/>
        </pc:sldMkLst>
        <pc:spChg chg="mod">
          <ac:chgData name="Ali.nicu vafaee" userId="599eef79affb60da" providerId="LiveId" clId="{A06E899C-9872-4827-8584-8A097DD6D23B}" dt="2025-11-02T11:05:41.362" v="618" actId="122"/>
          <ac:spMkLst>
            <pc:docMk/>
            <pc:sldMk cId="2969020958" sldId="268"/>
            <ac:spMk id="2" creationId="{334870E9-3B76-F119-BED2-CF9F74227115}"/>
          </ac:spMkLst>
        </pc:spChg>
        <pc:spChg chg="mod">
          <ac:chgData name="Ali.nicu vafaee" userId="599eef79affb60da" providerId="LiveId" clId="{A06E899C-9872-4827-8584-8A097DD6D23B}" dt="2025-11-02T11:09:28.625" v="633" actId="14100"/>
          <ac:spMkLst>
            <pc:docMk/>
            <pc:sldMk cId="2969020958" sldId="268"/>
            <ac:spMk id="3" creationId="{82431DD6-AD35-FED7-94CC-8697B587DAD3}"/>
          </ac:spMkLst>
        </pc:spChg>
        <pc:picChg chg="add mod ord">
          <ac:chgData name="Ali.nicu vafaee" userId="599eef79affb60da" providerId="LiveId" clId="{A06E899C-9872-4827-8584-8A097DD6D23B}" dt="2025-11-02T11:08:10.061" v="621" actId="22"/>
          <ac:picMkLst>
            <pc:docMk/>
            <pc:sldMk cId="2969020958" sldId="268"/>
            <ac:picMk id="7" creationId="{06C95E8A-18E7-E428-28ED-9514E7BEC4D1}"/>
          </ac:picMkLst>
        </pc:picChg>
      </pc:sldChg>
      <pc:sldChg chg="addSp delSp modSp new mod">
        <pc:chgData name="Ali.nicu vafaee" userId="599eef79affb60da" providerId="LiveId" clId="{A06E899C-9872-4827-8584-8A097DD6D23B}" dt="2025-11-02T11:13:54.486" v="644" actId="120"/>
        <pc:sldMkLst>
          <pc:docMk/>
          <pc:sldMk cId="4039104473" sldId="269"/>
        </pc:sldMkLst>
        <pc:spChg chg="mod">
          <ac:chgData name="Ali.nicu vafaee" userId="599eef79affb60da" providerId="LiveId" clId="{A06E899C-9872-4827-8584-8A097DD6D23B}" dt="2025-11-02T11:10:49.794" v="637" actId="122"/>
          <ac:spMkLst>
            <pc:docMk/>
            <pc:sldMk cId="4039104473" sldId="269"/>
            <ac:spMk id="2" creationId="{0E19E6CC-77FD-0928-7315-BF6B51279767}"/>
          </ac:spMkLst>
        </pc:spChg>
        <pc:spChg chg="mod">
          <ac:chgData name="Ali.nicu vafaee" userId="599eef79affb60da" providerId="LiveId" clId="{A06E899C-9872-4827-8584-8A097DD6D23B}" dt="2025-11-02T11:13:54.486" v="644" actId="120"/>
          <ac:spMkLst>
            <pc:docMk/>
            <pc:sldMk cId="4039104473" sldId="269"/>
            <ac:spMk id="3" creationId="{C1B11094-E657-DAF1-961B-100C903A1780}"/>
          </ac:spMkLst>
        </pc:spChg>
        <pc:picChg chg="add mod ord">
          <ac:chgData name="Ali.nicu vafaee" userId="599eef79affb60da" providerId="LiveId" clId="{A06E899C-9872-4827-8584-8A097DD6D23B}" dt="2025-11-02T11:13:31.133" v="640" actId="14100"/>
          <ac:picMkLst>
            <pc:docMk/>
            <pc:sldMk cId="4039104473" sldId="269"/>
            <ac:picMk id="6" creationId="{F83E49F5-31A6-FE09-2EF2-CA54F7A24495}"/>
          </ac:picMkLst>
        </pc:picChg>
      </pc:sldChg>
      <pc:sldChg chg="modSp new mod">
        <pc:chgData name="Ali.nicu vafaee" userId="599eef79affb60da" providerId="LiveId" clId="{A06E899C-9872-4827-8584-8A097DD6D23B}" dt="2025-11-09T12:38:43.982" v="664" actId="14100"/>
        <pc:sldMkLst>
          <pc:docMk/>
          <pc:sldMk cId="3880231304" sldId="280"/>
        </pc:sldMkLst>
        <pc:spChg chg="mod">
          <ac:chgData name="Ali.nicu vafaee" userId="599eef79affb60da" providerId="LiveId" clId="{A06E899C-9872-4827-8584-8A097DD6D23B}" dt="2025-11-09T12:38:04.807" v="655" actId="2711"/>
          <ac:spMkLst>
            <pc:docMk/>
            <pc:sldMk cId="3880231304" sldId="280"/>
            <ac:spMk id="2" creationId="{058554FF-4FD2-AD90-3032-7DF3E81965FC}"/>
          </ac:spMkLst>
        </pc:spChg>
        <pc:spChg chg="mod">
          <ac:chgData name="Ali.nicu vafaee" userId="599eef79affb60da" providerId="LiveId" clId="{A06E899C-9872-4827-8584-8A097DD6D23B}" dt="2025-11-09T12:38:43.982" v="664" actId="14100"/>
          <ac:spMkLst>
            <pc:docMk/>
            <pc:sldMk cId="3880231304" sldId="280"/>
            <ac:spMk id="3" creationId="{554D7C22-204D-5214-C218-5B35343567F7}"/>
          </ac:spMkLst>
        </pc:spChg>
      </pc:sldChg>
      <pc:sldChg chg="addSp delSp modSp new mod">
        <pc:chgData name="Ali.nicu vafaee" userId="599eef79affb60da" providerId="LiveId" clId="{A06E899C-9872-4827-8584-8A097DD6D23B}" dt="2025-11-09T12:48:01.125" v="696" actId="14100"/>
        <pc:sldMkLst>
          <pc:docMk/>
          <pc:sldMk cId="1357033793" sldId="281"/>
        </pc:sldMkLst>
        <pc:spChg chg="mod">
          <ac:chgData name="Ali.nicu vafaee" userId="599eef79affb60da" providerId="LiveId" clId="{A06E899C-9872-4827-8584-8A097DD6D23B}" dt="2025-11-09T12:47:57.108" v="695" actId="1076"/>
          <ac:spMkLst>
            <pc:docMk/>
            <pc:sldMk cId="1357033793" sldId="281"/>
            <ac:spMk id="2" creationId="{02B28CF0-CF56-9422-E052-428BD352FA60}"/>
          </ac:spMkLst>
        </pc:spChg>
        <pc:picChg chg="add mod">
          <ac:chgData name="Ali.nicu vafaee" userId="599eef79affb60da" providerId="LiveId" clId="{A06E899C-9872-4827-8584-8A097DD6D23B}" dt="2025-11-09T12:48:01.125" v="696" actId="14100"/>
          <ac:picMkLst>
            <pc:docMk/>
            <pc:sldMk cId="1357033793" sldId="281"/>
            <ac:picMk id="5" creationId="{507DE23F-67D0-E860-F67B-E7C40D042A9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47E5C-8F20-44B5-A65C-5E5F1D6DB2ED}"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66D3F-20E2-40D8-815D-2D5DA719AAF0}" type="slidenum">
              <a:rPr lang="en-US" smtClean="0"/>
              <a:t>‹#›</a:t>
            </a:fld>
            <a:endParaRPr lang="en-US"/>
          </a:p>
        </p:txBody>
      </p:sp>
    </p:spTree>
    <p:extLst>
      <p:ext uri="{BB962C8B-B14F-4D97-AF65-F5344CB8AC3E}">
        <p14:creationId xmlns:p14="http://schemas.microsoft.com/office/powerpoint/2010/main" val="1534854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66D3F-20E2-40D8-815D-2D5DA719AAF0}" type="slidenum">
              <a:rPr lang="en-US" smtClean="0"/>
              <a:t>6</a:t>
            </a:fld>
            <a:endParaRPr lang="en-US"/>
          </a:p>
        </p:txBody>
      </p:sp>
    </p:spTree>
    <p:extLst>
      <p:ext uri="{BB962C8B-B14F-4D97-AF65-F5344CB8AC3E}">
        <p14:creationId xmlns:p14="http://schemas.microsoft.com/office/powerpoint/2010/main" val="229401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66D3F-20E2-40D8-815D-2D5DA719AAF0}" type="slidenum">
              <a:rPr lang="en-US" smtClean="0"/>
              <a:t>14</a:t>
            </a:fld>
            <a:endParaRPr lang="en-US"/>
          </a:p>
        </p:txBody>
      </p:sp>
    </p:spTree>
    <p:extLst>
      <p:ext uri="{BB962C8B-B14F-4D97-AF65-F5344CB8AC3E}">
        <p14:creationId xmlns:p14="http://schemas.microsoft.com/office/powerpoint/2010/main" val="129092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66D3F-20E2-40D8-815D-2D5DA719AAF0}" type="slidenum">
              <a:rPr lang="en-US" smtClean="0"/>
              <a:t>23</a:t>
            </a:fld>
            <a:endParaRPr lang="en-US"/>
          </a:p>
        </p:txBody>
      </p:sp>
    </p:spTree>
    <p:extLst>
      <p:ext uri="{BB962C8B-B14F-4D97-AF65-F5344CB8AC3E}">
        <p14:creationId xmlns:p14="http://schemas.microsoft.com/office/powerpoint/2010/main" val="66453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66D3F-20E2-40D8-815D-2D5DA719AAF0}" type="slidenum">
              <a:rPr lang="en-US" smtClean="0"/>
              <a:t>26</a:t>
            </a:fld>
            <a:endParaRPr lang="en-US"/>
          </a:p>
        </p:txBody>
      </p:sp>
    </p:spTree>
    <p:extLst>
      <p:ext uri="{BB962C8B-B14F-4D97-AF65-F5344CB8AC3E}">
        <p14:creationId xmlns:p14="http://schemas.microsoft.com/office/powerpoint/2010/main" val="279932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26DD-5059-92D9-9102-938F65DE2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389C1-CCDD-622F-0E84-0BEA5DE5F1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7A4E1D-772F-DEA0-0812-4F006741F0D8}"/>
              </a:ext>
            </a:extLst>
          </p:cNvPr>
          <p:cNvSpPr>
            <a:spLocks noGrp="1"/>
          </p:cNvSpPr>
          <p:nvPr>
            <p:ph type="dt" sz="half" idx="10"/>
          </p:nvPr>
        </p:nvSpPr>
        <p:spPr/>
        <p:txBody>
          <a:bodyPr/>
          <a:lstStyle/>
          <a:p>
            <a:fld id="{0A8C98CF-33B3-4B40-A36D-DD040A64BCFF}" type="datetime1">
              <a:rPr lang="en-US" smtClean="0"/>
              <a:t>11/18/2025</a:t>
            </a:fld>
            <a:endParaRPr lang="en-US"/>
          </a:p>
        </p:txBody>
      </p:sp>
      <p:sp>
        <p:nvSpPr>
          <p:cNvPr id="5" name="Footer Placeholder 4">
            <a:extLst>
              <a:ext uri="{FF2B5EF4-FFF2-40B4-BE49-F238E27FC236}">
                <a16:creationId xmlns:a16="http://schemas.microsoft.com/office/drawing/2014/main" id="{7EFA1DFB-B1B4-7AD2-45BB-3BC466241000}"/>
              </a:ext>
            </a:extLst>
          </p:cNvPr>
          <p:cNvSpPr>
            <a:spLocks noGrp="1"/>
          </p:cNvSpPr>
          <p:nvPr>
            <p:ph type="ftr" sz="quarter" idx="11"/>
          </p:nvPr>
        </p:nvSpPr>
        <p:spPr/>
        <p:txBody>
          <a:bodyPr/>
          <a:lstStyle/>
          <a:p>
            <a:r>
              <a:rPr lang="en-US"/>
              <a:t>Ali Vafaee</a:t>
            </a:r>
          </a:p>
        </p:txBody>
      </p:sp>
      <p:sp>
        <p:nvSpPr>
          <p:cNvPr id="6" name="Slide Number Placeholder 5">
            <a:extLst>
              <a:ext uri="{FF2B5EF4-FFF2-40B4-BE49-F238E27FC236}">
                <a16:creationId xmlns:a16="http://schemas.microsoft.com/office/drawing/2014/main" id="{4CB1301D-1F2B-D248-9F48-AE8F6F3F733C}"/>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210166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8680-F440-0B08-570E-6323877B1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07E1D-E24D-3164-B6CD-CCEF16A9A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61928-EC2E-5400-ACE9-F2698DB3941B}"/>
              </a:ext>
            </a:extLst>
          </p:cNvPr>
          <p:cNvSpPr>
            <a:spLocks noGrp="1"/>
          </p:cNvSpPr>
          <p:nvPr>
            <p:ph type="dt" sz="half" idx="10"/>
          </p:nvPr>
        </p:nvSpPr>
        <p:spPr/>
        <p:txBody>
          <a:bodyPr/>
          <a:lstStyle/>
          <a:p>
            <a:fld id="{26483F4C-20F5-403A-971B-D46C07450736}" type="datetime1">
              <a:rPr lang="en-US" smtClean="0"/>
              <a:t>11/18/2025</a:t>
            </a:fld>
            <a:endParaRPr lang="en-US"/>
          </a:p>
        </p:txBody>
      </p:sp>
      <p:sp>
        <p:nvSpPr>
          <p:cNvPr id="5" name="Footer Placeholder 4">
            <a:extLst>
              <a:ext uri="{FF2B5EF4-FFF2-40B4-BE49-F238E27FC236}">
                <a16:creationId xmlns:a16="http://schemas.microsoft.com/office/drawing/2014/main" id="{71A0061B-F417-AEF9-58CC-1769FA34559E}"/>
              </a:ext>
            </a:extLst>
          </p:cNvPr>
          <p:cNvSpPr>
            <a:spLocks noGrp="1"/>
          </p:cNvSpPr>
          <p:nvPr>
            <p:ph type="ftr" sz="quarter" idx="11"/>
          </p:nvPr>
        </p:nvSpPr>
        <p:spPr/>
        <p:txBody>
          <a:bodyPr/>
          <a:lstStyle/>
          <a:p>
            <a:r>
              <a:rPr lang="en-US"/>
              <a:t>Ali Vafaee</a:t>
            </a:r>
          </a:p>
        </p:txBody>
      </p:sp>
      <p:sp>
        <p:nvSpPr>
          <p:cNvPr id="6" name="Slide Number Placeholder 5">
            <a:extLst>
              <a:ext uri="{FF2B5EF4-FFF2-40B4-BE49-F238E27FC236}">
                <a16:creationId xmlns:a16="http://schemas.microsoft.com/office/drawing/2014/main" id="{F792990F-B0DF-7325-02C3-3C3BD91DA890}"/>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4090835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32C69-49C3-CDFD-445A-F24C42C588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74CB1-E5F0-2687-83FA-A21A9F9101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AD9B2-0270-0158-A923-B4525BB3929F}"/>
              </a:ext>
            </a:extLst>
          </p:cNvPr>
          <p:cNvSpPr>
            <a:spLocks noGrp="1"/>
          </p:cNvSpPr>
          <p:nvPr>
            <p:ph type="dt" sz="half" idx="10"/>
          </p:nvPr>
        </p:nvSpPr>
        <p:spPr/>
        <p:txBody>
          <a:bodyPr/>
          <a:lstStyle/>
          <a:p>
            <a:fld id="{77C46F7B-956B-488E-B23C-8E38D40FB2AC}" type="datetime1">
              <a:rPr lang="en-US" smtClean="0"/>
              <a:t>11/18/2025</a:t>
            </a:fld>
            <a:endParaRPr lang="en-US"/>
          </a:p>
        </p:txBody>
      </p:sp>
      <p:sp>
        <p:nvSpPr>
          <p:cNvPr id="5" name="Footer Placeholder 4">
            <a:extLst>
              <a:ext uri="{FF2B5EF4-FFF2-40B4-BE49-F238E27FC236}">
                <a16:creationId xmlns:a16="http://schemas.microsoft.com/office/drawing/2014/main" id="{3AC45DA8-99B8-3092-76E6-8F5599119A7D}"/>
              </a:ext>
            </a:extLst>
          </p:cNvPr>
          <p:cNvSpPr>
            <a:spLocks noGrp="1"/>
          </p:cNvSpPr>
          <p:nvPr>
            <p:ph type="ftr" sz="quarter" idx="11"/>
          </p:nvPr>
        </p:nvSpPr>
        <p:spPr/>
        <p:txBody>
          <a:bodyPr/>
          <a:lstStyle/>
          <a:p>
            <a:r>
              <a:rPr lang="en-US"/>
              <a:t>Ali Vafaee</a:t>
            </a:r>
          </a:p>
        </p:txBody>
      </p:sp>
      <p:sp>
        <p:nvSpPr>
          <p:cNvPr id="6" name="Slide Number Placeholder 5">
            <a:extLst>
              <a:ext uri="{FF2B5EF4-FFF2-40B4-BE49-F238E27FC236}">
                <a16:creationId xmlns:a16="http://schemas.microsoft.com/office/drawing/2014/main" id="{C50E61F0-0A4E-E4D6-AFED-774B08A70C71}"/>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1965812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6ABA-A058-3646-4569-7227C601CA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DBB71-3C29-237A-1B9B-3900CB96ED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67B7A-828B-E861-E5F9-119403D9132E}"/>
              </a:ext>
            </a:extLst>
          </p:cNvPr>
          <p:cNvSpPr>
            <a:spLocks noGrp="1"/>
          </p:cNvSpPr>
          <p:nvPr>
            <p:ph type="dt" sz="half" idx="10"/>
          </p:nvPr>
        </p:nvSpPr>
        <p:spPr/>
        <p:txBody>
          <a:bodyPr/>
          <a:lstStyle/>
          <a:p>
            <a:fld id="{9BF38BB7-A63D-41ED-AA43-67572D8A4BE2}" type="datetime1">
              <a:rPr lang="en-US" smtClean="0"/>
              <a:t>11/18/2025</a:t>
            </a:fld>
            <a:endParaRPr lang="en-US"/>
          </a:p>
        </p:txBody>
      </p:sp>
      <p:sp>
        <p:nvSpPr>
          <p:cNvPr id="5" name="Footer Placeholder 4">
            <a:extLst>
              <a:ext uri="{FF2B5EF4-FFF2-40B4-BE49-F238E27FC236}">
                <a16:creationId xmlns:a16="http://schemas.microsoft.com/office/drawing/2014/main" id="{04C9113E-EDC9-371B-052E-944A3A2354AA}"/>
              </a:ext>
            </a:extLst>
          </p:cNvPr>
          <p:cNvSpPr>
            <a:spLocks noGrp="1"/>
          </p:cNvSpPr>
          <p:nvPr>
            <p:ph type="ftr" sz="quarter" idx="11"/>
          </p:nvPr>
        </p:nvSpPr>
        <p:spPr/>
        <p:txBody>
          <a:bodyPr/>
          <a:lstStyle/>
          <a:p>
            <a:r>
              <a:rPr lang="en-US"/>
              <a:t>Ali Vafaee</a:t>
            </a:r>
          </a:p>
        </p:txBody>
      </p:sp>
      <p:sp>
        <p:nvSpPr>
          <p:cNvPr id="6" name="Slide Number Placeholder 5">
            <a:extLst>
              <a:ext uri="{FF2B5EF4-FFF2-40B4-BE49-F238E27FC236}">
                <a16:creationId xmlns:a16="http://schemas.microsoft.com/office/drawing/2014/main" id="{6C9C0DAA-507F-ABCB-24EA-8EFBB6413FE8}"/>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130860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7F20-BEB8-A398-FE95-2794EC0428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44650-72A0-34D4-D18E-0AF937E56C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E2F2E8-9475-166F-55B9-A41987E37EA4}"/>
              </a:ext>
            </a:extLst>
          </p:cNvPr>
          <p:cNvSpPr>
            <a:spLocks noGrp="1"/>
          </p:cNvSpPr>
          <p:nvPr>
            <p:ph type="dt" sz="half" idx="10"/>
          </p:nvPr>
        </p:nvSpPr>
        <p:spPr/>
        <p:txBody>
          <a:bodyPr/>
          <a:lstStyle/>
          <a:p>
            <a:fld id="{9A81B1CF-0592-4C66-9AF5-BAA09E67CDB1}" type="datetime1">
              <a:rPr lang="en-US" smtClean="0"/>
              <a:t>11/18/2025</a:t>
            </a:fld>
            <a:endParaRPr lang="en-US"/>
          </a:p>
        </p:txBody>
      </p:sp>
      <p:sp>
        <p:nvSpPr>
          <p:cNvPr id="5" name="Footer Placeholder 4">
            <a:extLst>
              <a:ext uri="{FF2B5EF4-FFF2-40B4-BE49-F238E27FC236}">
                <a16:creationId xmlns:a16="http://schemas.microsoft.com/office/drawing/2014/main" id="{6F9B56EC-608C-4632-82F8-C40E0E5C773F}"/>
              </a:ext>
            </a:extLst>
          </p:cNvPr>
          <p:cNvSpPr>
            <a:spLocks noGrp="1"/>
          </p:cNvSpPr>
          <p:nvPr>
            <p:ph type="ftr" sz="quarter" idx="11"/>
          </p:nvPr>
        </p:nvSpPr>
        <p:spPr/>
        <p:txBody>
          <a:bodyPr/>
          <a:lstStyle/>
          <a:p>
            <a:r>
              <a:rPr lang="en-US"/>
              <a:t>Ali Vafaee</a:t>
            </a:r>
          </a:p>
        </p:txBody>
      </p:sp>
      <p:sp>
        <p:nvSpPr>
          <p:cNvPr id="6" name="Slide Number Placeholder 5">
            <a:extLst>
              <a:ext uri="{FF2B5EF4-FFF2-40B4-BE49-F238E27FC236}">
                <a16:creationId xmlns:a16="http://schemas.microsoft.com/office/drawing/2014/main" id="{90BF214D-A2F7-C0D5-A3A9-F8D9A20CFDFB}"/>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3896176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1E2F-9347-54B6-453F-FE4B46D3C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CA57B4-90F3-777D-4009-C90F9EA6EE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E4AA2A-6AE6-C4B0-30A0-B17D6C775E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741C62-DE41-7F7E-CD7C-9D755766EF1F}"/>
              </a:ext>
            </a:extLst>
          </p:cNvPr>
          <p:cNvSpPr>
            <a:spLocks noGrp="1"/>
          </p:cNvSpPr>
          <p:nvPr>
            <p:ph type="dt" sz="half" idx="10"/>
          </p:nvPr>
        </p:nvSpPr>
        <p:spPr/>
        <p:txBody>
          <a:bodyPr/>
          <a:lstStyle/>
          <a:p>
            <a:fld id="{FBE0FDF8-C4EB-49B4-9E3D-80C963AAC77A}" type="datetime1">
              <a:rPr lang="en-US" smtClean="0"/>
              <a:t>11/18/2025</a:t>
            </a:fld>
            <a:endParaRPr lang="en-US"/>
          </a:p>
        </p:txBody>
      </p:sp>
      <p:sp>
        <p:nvSpPr>
          <p:cNvPr id="6" name="Footer Placeholder 5">
            <a:extLst>
              <a:ext uri="{FF2B5EF4-FFF2-40B4-BE49-F238E27FC236}">
                <a16:creationId xmlns:a16="http://schemas.microsoft.com/office/drawing/2014/main" id="{4E9DB83D-C7AB-BFC3-0670-2265558E7F0C}"/>
              </a:ext>
            </a:extLst>
          </p:cNvPr>
          <p:cNvSpPr>
            <a:spLocks noGrp="1"/>
          </p:cNvSpPr>
          <p:nvPr>
            <p:ph type="ftr" sz="quarter" idx="11"/>
          </p:nvPr>
        </p:nvSpPr>
        <p:spPr/>
        <p:txBody>
          <a:bodyPr/>
          <a:lstStyle/>
          <a:p>
            <a:r>
              <a:rPr lang="en-US"/>
              <a:t>Ali Vafaee</a:t>
            </a:r>
          </a:p>
        </p:txBody>
      </p:sp>
      <p:sp>
        <p:nvSpPr>
          <p:cNvPr id="7" name="Slide Number Placeholder 6">
            <a:extLst>
              <a:ext uri="{FF2B5EF4-FFF2-40B4-BE49-F238E27FC236}">
                <a16:creationId xmlns:a16="http://schemas.microsoft.com/office/drawing/2014/main" id="{47A51DF7-01E4-2112-53CB-B1F5DFF01884}"/>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404100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4058-F313-11E1-20C7-BB446D71E0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F16C7-4606-EB17-EC94-D7FF2949BE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EE6EED-F29B-78D8-9FFB-3176C69EFD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8D422C-4A73-9548-03A8-ED02CA6DD6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1FEB6-40A8-735F-999F-49D041B6FC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504359-4C40-80BA-7F12-522819D49769}"/>
              </a:ext>
            </a:extLst>
          </p:cNvPr>
          <p:cNvSpPr>
            <a:spLocks noGrp="1"/>
          </p:cNvSpPr>
          <p:nvPr>
            <p:ph type="dt" sz="half" idx="10"/>
          </p:nvPr>
        </p:nvSpPr>
        <p:spPr/>
        <p:txBody>
          <a:bodyPr/>
          <a:lstStyle/>
          <a:p>
            <a:fld id="{7F727FB8-EAE0-4EEB-86E0-F4EED1A546D6}" type="datetime1">
              <a:rPr lang="en-US" smtClean="0"/>
              <a:t>11/18/2025</a:t>
            </a:fld>
            <a:endParaRPr lang="en-US"/>
          </a:p>
        </p:txBody>
      </p:sp>
      <p:sp>
        <p:nvSpPr>
          <p:cNvPr id="8" name="Footer Placeholder 7">
            <a:extLst>
              <a:ext uri="{FF2B5EF4-FFF2-40B4-BE49-F238E27FC236}">
                <a16:creationId xmlns:a16="http://schemas.microsoft.com/office/drawing/2014/main" id="{7B25DC47-4099-B6EF-8E75-95EB96D5EBE3}"/>
              </a:ext>
            </a:extLst>
          </p:cNvPr>
          <p:cNvSpPr>
            <a:spLocks noGrp="1"/>
          </p:cNvSpPr>
          <p:nvPr>
            <p:ph type="ftr" sz="quarter" idx="11"/>
          </p:nvPr>
        </p:nvSpPr>
        <p:spPr/>
        <p:txBody>
          <a:bodyPr/>
          <a:lstStyle/>
          <a:p>
            <a:r>
              <a:rPr lang="en-US"/>
              <a:t>Ali Vafaee</a:t>
            </a:r>
          </a:p>
        </p:txBody>
      </p:sp>
      <p:sp>
        <p:nvSpPr>
          <p:cNvPr id="9" name="Slide Number Placeholder 8">
            <a:extLst>
              <a:ext uri="{FF2B5EF4-FFF2-40B4-BE49-F238E27FC236}">
                <a16:creationId xmlns:a16="http://schemas.microsoft.com/office/drawing/2014/main" id="{1827DF47-63C0-C21C-5509-680E790B34F2}"/>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143184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84F4B-6683-6EB7-7572-72E9A9DC01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A382A4-8EC3-B3D1-61DD-1C0B914816A5}"/>
              </a:ext>
            </a:extLst>
          </p:cNvPr>
          <p:cNvSpPr>
            <a:spLocks noGrp="1"/>
          </p:cNvSpPr>
          <p:nvPr>
            <p:ph type="dt" sz="half" idx="10"/>
          </p:nvPr>
        </p:nvSpPr>
        <p:spPr/>
        <p:txBody>
          <a:bodyPr/>
          <a:lstStyle/>
          <a:p>
            <a:fld id="{D3CE5D45-5402-46A9-A9C4-A07B399F5CC0}" type="datetime1">
              <a:rPr lang="en-US" smtClean="0"/>
              <a:t>11/18/2025</a:t>
            </a:fld>
            <a:endParaRPr lang="en-US"/>
          </a:p>
        </p:txBody>
      </p:sp>
      <p:sp>
        <p:nvSpPr>
          <p:cNvPr id="4" name="Footer Placeholder 3">
            <a:extLst>
              <a:ext uri="{FF2B5EF4-FFF2-40B4-BE49-F238E27FC236}">
                <a16:creationId xmlns:a16="http://schemas.microsoft.com/office/drawing/2014/main" id="{495DE48E-A7A6-5F78-5444-957EA2938682}"/>
              </a:ext>
            </a:extLst>
          </p:cNvPr>
          <p:cNvSpPr>
            <a:spLocks noGrp="1"/>
          </p:cNvSpPr>
          <p:nvPr>
            <p:ph type="ftr" sz="quarter" idx="11"/>
          </p:nvPr>
        </p:nvSpPr>
        <p:spPr/>
        <p:txBody>
          <a:bodyPr/>
          <a:lstStyle/>
          <a:p>
            <a:r>
              <a:rPr lang="en-US"/>
              <a:t>Ali Vafaee</a:t>
            </a:r>
          </a:p>
        </p:txBody>
      </p:sp>
      <p:sp>
        <p:nvSpPr>
          <p:cNvPr id="5" name="Slide Number Placeholder 4">
            <a:extLst>
              <a:ext uri="{FF2B5EF4-FFF2-40B4-BE49-F238E27FC236}">
                <a16:creationId xmlns:a16="http://schemas.microsoft.com/office/drawing/2014/main" id="{D25C1DC2-9472-C209-A42E-0E1B747DFDE0}"/>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306268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6A7AE-88CE-97BD-980C-45D19DDEB887}"/>
              </a:ext>
            </a:extLst>
          </p:cNvPr>
          <p:cNvSpPr>
            <a:spLocks noGrp="1"/>
          </p:cNvSpPr>
          <p:nvPr>
            <p:ph type="dt" sz="half" idx="10"/>
          </p:nvPr>
        </p:nvSpPr>
        <p:spPr/>
        <p:txBody>
          <a:bodyPr/>
          <a:lstStyle/>
          <a:p>
            <a:fld id="{A03B796B-30C0-489D-A515-487B129BFBF4}" type="datetime1">
              <a:rPr lang="en-US" smtClean="0"/>
              <a:t>11/18/2025</a:t>
            </a:fld>
            <a:endParaRPr lang="en-US"/>
          </a:p>
        </p:txBody>
      </p:sp>
      <p:sp>
        <p:nvSpPr>
          <p:cNvPr id="3" name="Footer Placeholder 2">
            <a:extLst>
              <a:ext uri="{FF2B5EF4-FFF2-40B4-BE49-F238E27FC236}">
                <a16:creationId xmlns:a16="http://schemas.microsoft.com/office/drawing/2014/main" id="{C90A6ADC-E50F-F165-75C6-8E8DEEF2F4A6}"/>
              </a:ext>
            </a:extLst>
          </p:cNvPr>
          <p:cNvSpPr>
            <a:spLocks noGrp="1"/>
          </p:cNvSpPr>
          <p:nvPr>
            <p:ph type="ftr" sz="quarter" idx="11"/>
          </p:nvPr>
        </p:nvSpPr>
        <p:spPr/>
        <p:txBody>
          <a:bodyPr/>
          <a:lstStyle/>
          <a:p>
            <a:r>
              <a:rPr lang="en-US"/>
              <a:t>Ali Vafaee</a:t>
            </a:r>
          </a:p>
        </p:txBody>
      </p:sp>
      <p:sp>
        <p:nvSpPr>
          <p:cNvPr id="4" name="Slide Number Placeholder 3">
            <a:extLst>
              <a:ext uri="{FF2B5EF4-FFF2-40B4-BE49-F238E27FC236}">
                <a16:creationId xmlns:a16="http://schemas.microsoft.com/office/drawing/2014/main" id="{7ECFA72B-71F6-DB92-9324-CB4E48B88380}"/>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359105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6469-221A-B764-4291-D9876338C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D5A29-4C37-E36A-6895-EEE3922E7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EAC9C6-B218-943E-F754-1AECC9296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CDEF4-BF9F-81DF-C402-0C97BE248EF8}"/>
              </a:ext>
            </a:extLst>
          </p:cNvPr>
          <p:cNvSpPr>
            <a:spLocks noGrp="1"/>
          </p:cNvSpPr>
          <p:nvPr>
            <p:ph type="dt" sz="half" idx="10"/>
          </p:nvPr>
        </p:nvSpPr>
        <p:spPr/>
        <p:txBody>
          <a:bodyPr/>
          <a:lstStyle/>
          <a:p>
            <a:fld id="{03F6E851-D75C-4670-9709-F8B6B3225C21}" type="datetime1">
              <a:rPr lang="en-US" smtClean="0"/>
              <a:t>11/18/2025</a:t>
            </a:fld>
            <a:endParaRPr lang="en-US"/>
          </a:p>
        </p:txBody>
      </p:sp>
      <p:sp>
        <p:nvSpPr>
          <p:cNvPr id="6" name="Footer Placeholder 5">
            <a:extLst>
              <a:ext uri="{FF2B5EF4-FFF2-40B4-BE49-F238E27FC236}">
                <a16:creationId xmlns:a16="http://schemas.microsoft.com/office/drawing/2014/main" id="{D94F0D6F-34DF-03A7-DB88-6DB502F0F108}"/>
              </a:ext>
            </a:extLst>
          </p:cNvPr>
          <p:cNvSpPr>
            <a:spLocks noGrp="1"/>
          </p:cNvSpPr>
          <p:nvPr>
            <p:ph type="ftr" sz="quarter" idx="11"/>
          </p:nvPr>
        </p:nvSpPr>
        <p:spPr/>
        <p:txBody>
          <a:bodyPr/>
          <a:lstStyle/>
          <a:p>
            <a:r>
              <a:rPr lang="en-US"/>
              <a:t>Ali Vafaee</a:t>
            </a:r>
          </a:p>
        </p:txBody>
      </p:sp>
      <p:sp>
        <p:nvSpPr>
          <p:cNvPr id="7" name="Slide Number Placeholder 6">
            <a:extLst>
              <a:ext uri="{FF2B5EF4-FFF2-40B4-BE49-F238E27FC236}">
                <a16:creationId xmlns:a16="http://schemas.microsoft.com/office/drawing/2014/main" id="{B14D3362-FB70-BF95-8FF2-4C7C7F0448B4}"/>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301894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FB22A-0799-EEDF-FC72-3EFDE3342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A3E0E9-F3B6-4363-97B3-11A5DDCD7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4D1D6-EDCF-1F34-478B-AC143B2DF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8197D-4EC0-C406-855C-44DA728A9360}"/>
              </a:ext>
            </a:extLst>
          </p:cNvPr>
          <p:cNvSpPr>
            <a:spLocks noGrp="1"/>
          </p:cNvSpPr>
          <p:nvPr>
            <p:ph type="dt" sz="half" idx="10"/>
          </p:nvPr>
        </p:nvSpPr>
        <p:spPr/>
        <p:txBody>
          <a:bodyPr/>
          <a:lstStyle/>
          <a:p>
            <a:fld id="{DA39E1B5-115D-4975-A200-3D559092FC97}" type="datetime1">
              <a:rPr lang="en-US" smtClean="0"/>
              <a:t>11/18/2025</a:t>
            </a:fld>
            <a:endParaRPr lang="en-US"/>
          </a:p>
        </p:txBody>
      </p:sp>
      <p:sp>
        <p:nvSpPr>
          <p:cNvPr id="6" name="Footer Placeholder 5">
            <a:extLst>
              <a:ext uri="{FF2B5EF4-FFF2-40B4-BE49-F238E27FC236}">
                <a16:creationId xmlns:a16="http://schemas.microsoft.com/office/drawing/2014/main" id="{6892A977-040E-3E82-17F0-934B92B5749C}"/>
              </a:ext>
            </a:extLst>
          </p:cNvPr>
          <p:cNvSpPr>
            <a:spLocks noGrp="1"/>
          </p:cNvSpPr>
          <p:nvPr>
            <p:ph type="ftr" sz="quarter" idx="11"/>
          </p:nvPr>
        </p:nvSpPr>
        <p:spPr/>
        <p:txBody>
          <a:bodyPr/>
          <a:lstStyle/>
          <a:p>
            <a:r>
              <a:rPr lang="en-US"/>
              <a:t>Ali Vafaee</a:t>
            </a:r>
          </a:p>
        </p:txBody>
      </p:sp>
      <p:sp>
        <p:nvSpPr>
          <p:cNvPr id="7" name="Slide Number Placeholder 6">
            <a:extLst>
              <a:ext uri="{FF2B5EF4-FFF2-40B4-BE49-F238E27FC236}">
                <a16:creationId xmlns:a16="http://schemas.microsoft.com/office/drawing/2014/main" id="{7C0CEF6D-9C0E-360E-80BF-118A9F291A90}"/>
              </a:ext>
            </a:extLst>
          </p:cNvPr>
          <p:cNvSpPr>
            <a:spLocks noGrp="1"/>
          </p:cNvSpPr>
          <p:nvPr>
            <p:ph type="sldNum" sz="quarter" idx="12"/>
          </p:nvPr>
        </p:nvSpPr>
        <p:spPr/>
        <p:txBody>
          <a:bodyPr/>
          <a:lstStyle/>
          <a:p>
            <a:fld id="{299B2371-7152-4E04-B6F7-913E7DD86771}" type="slidenum">
              <a:rPr lang="en-US" smtClean="0"/>
              <a:t>‹#›</a:t>
            </a:fld>
            <a:endParaRPr lang="en-US"/>
          </a:p>
        </p:txBody>
      </p:sp>
    </p:spTree>
    <p:extLst>
      <p:ext uri="{BB962C8B-B14F-4D97-AF65-F5344CB8AC3E}">
        <p14:creationId xmlns:p14="http://schemas.microsoft.com/office/powerpoint/2010/main" val="3882760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2F6D1-B702-BD34-F6F3-A93F1FDC5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4D4F5C-B93A-8312-154E-E4B6975A09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54ED-BD75-CD77-DF81-880A82AF2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5A6C4-B82F-475E-AD8B-39EEFE2D83E4}" type="datetime1">
              <a:rPr lang="en-US" smtClean="0"/>
              <a:t>11/18/2025</a:t>
            </a:fld>
            <a:endParaRPr lang="en-US"/>
          </a:p>
        </p:txBody>
      </p:sp>
      <p:sp>
        <p:nvSpPr>
          <p:cNvPr id="5" name="Footer Placeholder 4">
            <a:extLst>
              <a:ext uri="{FF2B5EF4-FFF2-40B4-BE49-F238E27FC236}">
                <a16:creationId xmlns:a16="http://schemas.microsoft.com/office/drawing/2014/main" id="{FCED6D70-5BFB-8100-8025-27149F991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Ali Vafaee</a:t>
            </a:r>
          </a:p>
        </p:txBody>
      </p:sp>
      <p:sp>
        <p:nvSpPr>
          <p:cNvPr id="6" name="Slide Number Placeholder 5">
            <a:extLst>
              <a:ext uri="{FF2B5EF4-FFF2-40B4-BE49-F238E27FC236}">
                <a16:creationId xmlns:a16="http://schemas.microsoft.com/office/drawing/2014/main" id="{CBCEBC76-9150-FF07-ECE1-32CC37F35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B2371-7152-4E04-B6F7-913E7DD86771}" type="slidenum">
              <a:rPr lang="en-US" smtClean="0"/>
              <a:t>‹#›</a:t>
            </a:fld>
            <a:endParaRPr lang="en-US"/>
          </a:p>
        </p:txBody>
      </p:sp>
    </p:spTree>
    <p:extLst>
      <p:ext uri="{BB962C8B-B14F-4D97-AF65-F5344CB8AC3E}">
        <p14:creationId xmlns:p14="http://schemas.microsoft.com/office/powerpoint/2010/main" val="3080518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7C73-3F20-27B7-A8F3-97BBD939A9A0}"/>
              </a:ext>
            </a:extLst>
          </p:cNvPr>
          <p:cNvSpPr>
            <a:spLocks noGrp="1"/>
          </p:cNvSpPr>
          <p:nvPr>
            <p:ph type="ctrTitle"/>
          </p:nvPr>
        </p:nvSpPr>
        <p:spPr>
          <a:xfrm>
            <a:off x="1524000" y="426262"/>
            <a:ext cx="9144000" cy="866273"/>
          </a:xfrm>
        </p:spPr>
        <p:txBody>
          <a:bodyPr>
            <a:normAutofit fontScale="90000"/>
          </a:bodyPr>
          <a:lstStyle/>
          <a:p>
            <a:r>
              <a:rPr lang="fa-IR" dirty="0">
                <a:cs typeface="B Nazanin" panose="00000400000000000000" pitchFamily="2" charset="-78"/>
              </a:rPr>
              <a:t>یازدهمین دوره کنگره سلامت نوزادان</a:t>
            </a:r>
            <a:endParaRPr lang="en-US" dirty="0">
              <a:cs typeface="B Nazanin" panose="00000400000000000000" pitchFamily="2" charset="-78"/>
            </a:endParaRPr>
          </a:p>
        </p:txBody>
      </p:sp>
      <p:sp>
        <p:nvSpPr>
          <p:cNvPr id="3" name="Subtitle 2">
            <a:extLst>
              <a:ext uri="{FF2B5EF4-FFF2-40B4-BE49-F238E27FC236}">
                <a16:creationId xmlns:a16="http://schemas.microsoft.com/office/drawing/2014/main" id="{DBC88FF7-D16E-E3E1-466D-2796022BED4E}"/>
              </a:ext>
            </a:extLst>
          </p:cNvPr>
          <p:cNvSpPr>
            <a:spLocks noGrp="1"/>
          </p:cNvSpPr>
          <p:nvPr>
            <p:ph type="subTitle" idx="1"/>
          </p:nvPr>
        </p:nvSpPr>
        <p:spPr>
          <a:xfrm>
            <a:off x="1524000" y="1395102"/>
            <a:ext cx="9144000" cy="488699"/>
          </a:xfrm>
        </p:spPr>
        <p:txBody>
          <a:bodyPr/>
          <a:lstStyle/>
          <a:p>
            <a:r>
              <a:rPr lang="fa-IR" dirty="0">
                <a:cs typeface="B Nazanin" panose="00000400000000000000" pitchFamily="2" charset="-78"/>
              </a:rPr>
              <a:t>28 تا </a:t>
            </a:r>
            <a:r>
              <a:rPr lang="fa-IR">
                <a:cs typeface="B Nazanin" panose="00000400000000000000" pitchFamily="2" charset="-78"/>
              </a:rPr>
              <a:t>30 آبان </a:t>
            </a:r>
            <a:r>
              <a:rPr lang="fa-IR" dirty="0">
                <a:cs typeface="B Nazanin" panose="00000400000000000000" pitchFamily="2" charset="-78"/>
              </a:rPr>
              <a:t>1404</a:t>
            </a:r>
            <a:endParaRPr lang="en-US" dirty="0">
              <a:cs typeface="B Nazanin" panose="00000400000000000000" pitchFamily="2" charset="-78"/>
            </a:endParaRPr>
          </a:p>
        </p:txBody>
      </p:sp>
      <p:pic>
        <p:nvPicPr>
          <p:cNvPr id="6" name="Picture 5">
            <a:extLst>
              <a:ext uri="{FF2B5EF4-FFF2-40B4-BE49-F238E27FC236}">
                <a16:creationId xmlns:a16="http://schemas.microsoft.com/office/drawing/2014/main" id="{939299BD-2DD6-42F8-B5DD-65299FA6371B}"/>
              </a:ext>
            </a:extLst>
          </p:cNvPr>
          <p:cNvPicPr>
            <a:picLocks noChangeAspect="1"/>
          </p:cNvPicPr>
          <p:nvPr/>
        </p:nvPicPr>
        <p:blipFill>
          <a:blip r:embed="rId2"/>
          <a:stretch>
            <a:fillRect/>
          </a:stretch>
        </p:blipFill>
        <p:spPr>
          <a:xfrm>
            <a:off x="2873829" y="2076306"/>
            <a:ext cx="6744559" cy="4781693"/>
          </a:xfrm>
          <a:prstGeom prst="rect">
            <a:avLst/>
          </a:prstGeom>
        </p:spPr>
      </p:pic>
      <p:sp>
        <p:nvSpPr>
          <p:cNvPr id="4" name="Date Placeholder 3">
            <a:extLst>
              <a:ext uri="{FF2B5EF4-FFF2-40B4-BE49-F238E27FC236}">
                <a16:creationId xmlns:a16="http://schemas.microsoft.com/office/drawing/2014/main" id="{9DE45F85-63E5-ACF7-6C50-0FA203EB4B93}"/>
              </a:ext>
            </a:extLst>
          </p:cNvPr>
          <p:cNvSpPr>
            <a:spLocks noGrp="1"/>
          </p:cNvSpPr>
          <p:nvPr>
            <p:ph type="dt" sz="half" idx="10"/>
          </p:nvPr>
        </p:nvSpPr>
        <p:spPr/>
        <p:txBody>
          <a:bodyPr/>
          <a:lstStyle/>
          <a:p>
            <a:fld id="{2695AE3A-8C4A-4213-9759-C5AB73CEF2E0}" type="datetime1">
              <a:rPr lang="en-US" smtClean="0"/>
              <a:t>11/18/2025</a:t>
            </a:fld>
            <a:endParaRPr lang="en-US"/>
          </a:p>
        </p:txBody>
      </p:sp>
      <p:sp>
        <p:nvSpPr>
          <p:cNvPr id="5" name="Slide Number Placeholder 4">
            <a:extLst>
              <a:ext uri="{FF2B5EF4-FFF2-40B4-BE49-F238E27FC236}">
                <a16:creationId xmlns:a16="http://schemas.microsoft.com/office/drawing/2014/main" id="{B4460EC0-E5B6-67D2-C672-D288238C6271}"/>
              </a:ext>
            </a:extLst>
          </p:cNvPr>
          <p:cNvSpPr>
            <a:spLocks noGrp="1"/>
          </p:cNvSpPr>
          <p:nvPr>
            <p:ph type="sldNum" sz="quarter" idx="12"/>
          </p:nvPr>
        </p:nvSpPr>
        <p:spPr/>
        <p:txBody>
          <a:bodyPr/>
          <a:lstStyle/>
          <a:p>
            <a:fld id="{299B2371-7152-4E04-B6F7-913E7DD86771}" type="slidenum">
              <a:rPr lang="en-US" smtClean="0"/>
              <a:t>1</a:t>
            </a:fld>
            <a:endParaRPr lang="en-US"/>
          </a:p>
        </p:txBody>
      </p:sp>
      <p:sp>
        <p:nvSpPr>
          <p:cNvPr id="7" name="Footer Placeholder 6">
            <a:extLst>
              <a:ext uri="{FF2B5EF4-FFF2-40B4-BE49-F238E27FC236}">
                <a16:creationId xmlns:a16="http://schemas.microsoft.com/office/drawing/2014/main" id="{28B7EB78-9019-A597-EB8F-2D29ED579AF7}"/>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117395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868E-4533-9905-7F10-0F20839BF945}"/>
              </a:ext>
            </a:extLst>
          </p:cNvPr>
          <p:cNvSpPr>
            <a:spLocks noGrp="1"/>
          </p:cNvSpPr>
          <p:nvPr>
            <p:ph type="title"/>
          </p:nvPr>
        </p:nvSpPr>
        <p:spPr/>
        <p:txBody>
          <a:bodyPr/>
          <a:lstStyle/>
          <a:p>
            <a:pPr algn="ctr"/>
            <a:r>
              <a:rPr lang="en-US" b="1" dirty="0"/>
              <a:t>True Story</a:t>
            </a:r>
            <a:endParaRPr lang="en-US" dirty="0"/>
          </a:p>
        </p:txBody>
      </p:sp>
      <p:sp>
        <p:nvSpPr>
          <p:cNvPr id="3" name="Content Placeholder 2">
            <a:extLst>
              <a:ext uri="{FF2B5EF4-FFF2-40B4-BE49-F238E27FC236}">
                <a16:creationId xmlns:a16="http://schemas.microsoft.com/office/drawing/2014/main" id="{70C0A426-0725-01E9-B935-C7396B7D279E}"/>
              </a:ext>
            </a:extLst>
          </p:cNvPr>
          <p:cNvSpPr>
            <a:spLocks noGrp="1"/>
          </p:cNvSpPr>
          <p:nvPr>
            <p:ph sz="half" idx="1"/>
          </p:nvPr>
        </p:nvSpPr>
        <p:spPr/>
        <p:txBody>
          <a:bodyPr/>
          <a:lstStyle/>
          <a:p>
            <a:pPr algn="r" rtl="1"/>
            <a:r>
              <a:rPr lang="fa-IR" b="1" dirty="0">
                <a:cs typeface="B Nazanin" panose="00000400000000000000" pitchFamily="2" charset="-78"/>
              </a:rPr>
              <a:t>داستان سوم: مقاومتِ سیستم</a:t>
            </a:r>
          </a:p>
          <a:p>
            <a:pPr algn="just" rtl="1">
              <a:buFont typeface="Wingdings" panose="05000000000000000000" pitchFamily="2" charset="2"/>
              <a:buChar char="q"/>
            </a:pPr>
            <a:r>
              <a:rPr lang="fa-IR" dirty="0">
                <a:cs typeface="B Nazanin" panose="00000400000000000000" pitchFamily="2" charset="-78"/>
              </a:rPr>
              <a:t> در یک </a:t>
            </a:r>
            <a:r>
              <a:rPr lang="en-US" dirty="0">
                <a:cs typeface="B Nazanin" panose="00000400000000000000" pitchFamily="2" charset="-78"/>
              </a:rPr>
              <a:t>NICU</a:t>
            </a:r>
            <a:r>
              <a:rPr lang="fa-IR" dirty="0">
                <a:cs typeface="B Nazanin" panose="00000400000000000000" pitchFamily="2" charset="-78"/>
              </a:rPr>
              <a:t> سنتی، پرستاران ابتدا نسبت به حضور پدر در اقدامات حساس مقاومت داشتند؛ یک برنامه آموزش کارکنان و پذیرش رسمی «پدر به‌عنوان هم‌مراقب» نگرش‌ها را تغییر داد و پدران به‌تدریج مسئولیت‌های بیشتری گرفتند.</a:t>
            </a:r>
            <a:endParaRPr lang="en-US" b="1" dirty="0">
              <a:cs typeface="B Nazanin" panose="00000400000000000000" pitchFamily="2" charset="-78"/>
            </a:endParaRPr>
          </a:p>
        </p:txBody>
      </p:sp>
      <p:sp>
        <p:nvSpPr>
          <p:cNvPr id="6" name="Content Placeholder 5">
            <a:extLst>
              <a:ext uri="{FF2B5EF4-FFF2-40B4-BE49-F238E27FC236}">
                <a16:creationId xmlns:a16="http://schemas.microsoft.com/office/drawing/2014/main" id="{83B6FFE4-35E8-33A2-1239-82CF561EEC75}"/>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CA582BA9-2527-2EF7-345C-8575DB4B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99" y="1825625"/>
            <a:ext cx="5181600" cy="4351337"/>
          </a:xfrm>
          <a:prstGeom prst="rect">
            <a:avLst/>
          </a:prstGeom>
        </p:spPr>
      </p:pic>
      <p:sp>
        <p:nvSpPr>
          <p:cNvPr id="4" name="Date Placeholder 3">
            <a:extLst>
              <a:ext uri="{FF2B5EF4-FFF2-40B4-BE49-F238E27FC236}">
                <a16:creationId xmlns:a16="http://schemas.microsoft.com/office/drawing/2014/main" id="{84311F1D-9DCC-C9D2-C1B4-51EBD39D8232}"/>
              </a:ext>
            </a:extLst>
          </p:cNvPr>
          <p:cNvSpPr>
            <a:spLocks noGrp="1"/>
          </p:cNvSpPr>
          <p:nvPr>
            <p:ph type="dt" sz="half" idx="10"/>
          </p:nvPr>
        </p:nvSpPr>
        <p:spPr/>
        <p:txBody>
          <a:bodyPr/>
          <a:lstStyle/>
          <a:p>
            <a:fld id="{841011A1-25A1-4423-A3B3-80359BCD0DB2}" type="datetime1">
              <a:rPr lang="en-US" smtClean="0"/>
              <a:t>11/18/2025</a:t>
            </a:fld>
            <a:endParaRPr lang="en-US"/>
          </a:p>
        </p:txBody>
      </p:sp>
      <p:sp>
        <p:nvSpPr>
          <p:cNvPr id="7" name="Slide Number Placeholder 6">
            <a:extLst>
              <a:ext uri="{FF2B5EF4-FFF2-40B4-BE49-F238E27FC236}">
                <a16:creationId xmlns:a16="http://schemas.microsoft.com/office/drawing/2014/main" id="{BEAE5786-69A2-40EE-2BF8-DFB2F07F33C6}"/>
              </a:ext>
            </a:extLst>
          </p:cNvPr>
          <p:cNvSpPr>
            <a:spLocks noGrp="1"/>
          </p:cNvSpPr>
          <p:nvPr>
            <p:ph type="sldNum" sz="quarter" idx="12"/>
          </p:nvPr>
        </p:nvSpPr>
        <p:spPr/>
        <p:txBody>
          <a:bodyPr/>
          <a:lstStyle/>
          <a:p>
            <a:fld id="{299B2371-7152-4E04-B6F7-913E7DD86771}" type="slidenum">
              <a:rPr lang="en-US" smtClean="0"/>
              <a:t>10</a:t>
            </a:fld>
            <a:endParaRPr lang="en-US"/>
          </a:p>
        </p:txBody>
      </p:sp>
      <p:sp>
        <p:nvSpPr>
          <p:cNvPr id="8" name="Footer Placeholder 7">
            <a:extLst>
              <a:ext uri="{FF2B5EF4-FFF2-40B4-BE49-F238E27FC236}">
                <a16:creationId xmlns:a16="http://schemas.microsoft.com/office/drawing/2014/main" id="{E3C7085C-E90A-79A4-4856-7F06BDFD2F37}"/>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09162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AF8E20-FC84-7536-11CA-C8ED2243CAC4}"/>
              </a:ext>
            </a:extLst>
          </p:cNvPr>
          <p:cNvPicPr>
            <a:picLocks noChangeAspect="1"/>
          </p:cNvPicPr>
          <p:nvPr/>
        </p:nvPicPr>
        <p:blipFill>
          <a:blip r:embed="rId2"/>
          <a:stretch>
            <a:fillRect/>
          </a:stretch>
        </p:blipFill>
        <p:spPr>
          <a:xfrm>
            <a:off x="662433" y="0"/>
            <a:ext cx="10867133" cy="6858000"/>
          </a:xfrm>
          <a:prstGeom prst="rect">
            <a:avLst/>
          </a:prstGeom>
        </p:spPr>
      </p:pic>
      <p:sp>
        <p:nvSpPr>
          <p:cNvPr id="2" name="Date Placeholder 1">
            <a:extLst>
              <a:ext uri="{FF2B5EF4-FFF2-40B4-BE49-F238E27FC236}">
                <a16:creationId xmlns:a16="http://schemas.microsoft.com/office/drawing/2014/main" id="{58D4CCC7-C79B-846F-4217-77D1B34A7651}"/>
              </a:ext>
            </a:extLst>
          </p:cNvPr>
          <p:cNvSpPr>
            <a:spLocks noGrp="1"/>
          </p:cNvSpPr>
          <p:nvPr>
            <p:ph type="dt" sz="half" idx="10"/>
          </p:nvPr>
        </p:nvSpPr>
        <p:spPr/>
        <p:txBody>
          <a:bodyPr/>
          <a:lstStyle/>
          <a:p>
            <a:fld id="{82B20AB5-3938-4D58-95BD-725094F84C42}" type="datetime1">
              <a:rPr lang="en-US" smtClean="0"/>
              <a:t>11/18/2025</a:t>
            </a:fld>
            <a:endParaRPr lang="en-US"/>
          </a:p>
        </p:txBody>
      </p:sp>
      <p:sp>
        <p:nvSpPr>
          <p:cNvPr id="3" name="Slide Number Placeholder 2">
            <a:extLst>
              <a:ext uri="{FF2B5EF4-FFF2-40B4-BE49-F238E27FC236}">
                <a16:creationId xmlns:a16="http://schemas.microsoft.com/office/drawing/2014/main" id="{67DA7728-1986-A7F1-2AEC-E5D87273658C}"/>
              </a:ext>
            </a:extLst>
          </p:cNvPr>
          <p:cNvSpPr>
            <a:spLocks noGrp="1"/>
          </p:cNvSpPr>
          <p:nvPr>
            <p:ph type="sldNum" sz="quarter" idx="12"/>
          </p:nvPr>
        </p:nvSpPr>
        <p:spPr/>
        <p:txBody>
          <a:bodyPr/>
          <a:lstStyle/>
          <a:p>
            <a:fld id="{299B2371-7152-4E04-B6F7-913E7DD86771}" type="slidenum">
              <a:rPr lang="en-US" smtClean="0"/>
              <a:t>11</a:t>
            </a:fld>
            <a:endParaRPr lang="en-US"/>
          </a:p>
        </p:txBody>
      </p:sp>
      <p:sp>
        <p:nvSpPr>
          <p:cNvPr id="4" name="Footer Placeholder 3">
            <a:extLst>
              <a:ext uri="{FF2B5EF4-FFF2-40B4-BE49-F238E27FC236}">
                <a16:creationId xmlns:a16="http://schemas.microsoft.com/office/drawing/2014/main" id="{65C088D6-071A-ED7B-902A-7378BAB9735A}"/>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3574433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2911-5A17-5BDE-70CD-6E20C146B6A1}"/>
              </a:ext>
            </a:extLst>
          </p:cNvPr>
          <p:cNvSpPr>
            <a:spLocks noGrp="1"/>
          </p:cNvSpPr>
          <p:nvPr>
            <p:ph type="title"/>
          </p:nvPr>
        </p:nvSpPr>
        <p:spPr/>
        <p:txBody>
          <a:bodyPr/>
          <a:lstStyle/>
          <a:p>
            <a:pPr algn="ctr"/>
            <a:r>
              <a:rPr lang="fa-IR" b="1" dirty="0">
                <a:cs typeface="B Nazanin" panose="00000400000000000000" pitchFamily="2" charset="-78"/>
              </a:rPr>
              <a:t>قصه‌ی پاتریک</a:t>
            </a:r>
            <a:endParaRPr lang="en-US" dirty="0"/>
          </a:p>
        </p:txBody>
      </p:sp>
      <p:sp>
        <p:nvSpPr>
          <p:cNvPr id="3" name="Content Placeholder 2">
            <a:extLst>
              <a:ext uri="{FF2B5EF4-FFF2-40B4-BE49-F238E27FC236}">
                <a16:creationId xmlns:a16="http://schemas.microsoft.com/office/drawing/2014/main" id="{81CAA91D-C7A8-2896-0AB9-03264F526448}"/>
              </a:ext>
            </a:extLst>
          </p:cNvPr>
          <p:cNvSpPr>
            <a:spLocks noGrp="1"/>
          </p:cNvSpPr>
          <p:nvPr>
            <p:ph sz="half" idx="1"/>
          </p:nvPr>
        </p:nvSpPr>
        <p:spPr/>
        <p:txBody>
          <a:bodyPr>
            <a:normAutofit fontScale="92500"/>
          </a:bodyPr>
          <a:lstStyle/>
          <a:p>
            <a:r>
              <a:rPr lang="en-US" dirty="0"/>
              <a:t>Location: Cleveland Clinic, Ohio, USA, </a:t>
            </a:r>
            <a:r>
              <a:rPr lang="fa-IR" dirty="0"/>
              <a:t>2020</a:t>
            </a:r>
            <a:endParaRPr lang="en-US" dirty="0"/>
          </a:p>
          <a:p>
            <a:r>
              <a:rPr lang="en-US" dirty="0"/>
              <a:t>Setting: NICU</a:t>
            </a:r>
          </a:p>
          <a:p>
            <a:r>
              <a:rPr lang="en-US" b="1" dirty="0"/>
              <a:t>Condition: </a:t>
            </a:r>
            <a:r>
              <a:rPr lang="en-US" dirty="0"/>
              <a:t>During COVID-19 Pandemia </a:t>
            </a:r>
            <a:endParaRPr lang="fa-IR" dirty="0"/>
          </a:p>
          <a:p>
            <a:r>
              <a:rPr lang="en-US" b="1" dirty="0">
                <a:solidFill>
                  <a:schemeClr val="accent2">
                    <a:lumMod val="75000"/>
                  </a:schemeClr>
                </a:solidFill>
              </a:rPr>
              <a:t>Patrick</a:t>
            </a:r>
            <a:r>
              <a:rPr lang="en-US" dirty="0"/>
              <a:t> </a:t>
            </a:r>
            <a:r>
              <a:rPr lang="en-US" dirty="0" err="1"/>
              <a:t>LaFraniere</a:t>
            </a:r>
            <a:r>
              <a:rPr lang="en-US" dirty="0"/>
              <a:t> was born at around the </a:t>
            </a:r>
            <a:r>
              <a:rPr lang="en-US" b="1" dirty="0"/>
              <a:t>24th week of pregnancy</a:t>
            </a:r>
            <a:endParaRPr lang="fa-IR" b="1" dirty="0"/>
          </a:p>
          <a:p>
            <a:r>
              <a:rPr lang="en-US" dirty="0"/>
              <a:t>The cause of pregnancy termination: </a:t>
            </a:r>
            <a:r>
              <a:rPr lang="en-US" b="1" dirty="0"/>
              <a:t>placental abruption</a:t>
            </a:r>
            <a:r>
              <a:rPr lang="en-US" dirty="0"/>
              <a:t>.</a:t>
            </a:r>
            <a:endParaRPr lang="en-US" b="1" dirty="0"/>
          </a:p>
        </p:txBody>
      </p:sp>
      <p:pic>
        <p:nvPicPr>
          <p:cNvPr id="6" name="Content Placeholder 5">
            <a:extLst>
              <a:ext uri="{FF2B5EF4-FFF2-40B4-BE49-F238E27FC236}">
                <a16:creationId xmlns:a16="http://schemas.microsoft.com/office/drawing/2014/main" id="{0FB94900-4E22-6D54-8379-9F71392EA1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00180" y="1825624"/>
            <a:ext cx="4753620" cy="4351338"/>
          </a:xfrm>
        </p:spPr>
      </p:pic>
      <p:sp>
        <p:nvSpPr>
          <p:cNvPr id="4" name="Date Placeholder 3">
            <a:extLst>
              <a:ext uri="{FF2B5EF4-FFF2-40B4-BE49-F238E27FC236}">
                <a16:creationId xmlns:a16="http://schemas.microsoft.com/office/drawing/2014/main" id="{E3DE94C4-4457-AF8A-9998-227B8F6DED08}"/>
              </a:ext>
            </a:extLst>
          </p:cNvPr>
          <p:cNvSpPr>
            <a:spLocks noGrp="1"/>
          </p:cNvSpPr>
          <p:nvPr>
            <p:ph type="dt" sz="half" idx="10"/>
          </p:nvPr>
        </p:nvSpPr>
        <p:spPr/>
        <p:txBody>
          <a:bodyPr/>
          <a:lstStyle/>
          <a:p>
            <a:fld id="{EA0F9DB3-333C-490A-A378-BC9FD539F28C}" type="datetime1">
              <a:rPr lang="en-US" smtClean="0"/>
              <a:t>11/18/2025</a:t>
            </a:fld>
            <a:endParaRPr lang="en-US"/>
          </a:p>
        </p:txBody>
      </p:sp>
      <p:sp>
        <p:nvSpPr>
          <p:cNvPr id="5" name="Slide Number Placeholder 4">
            <a:extLst>
              <a:ext uri="{FF2B5EF4-FFF2-40B4-BE49-F238E27FC236}">
                <a16:creationId xmlns:a16="http://schemas.microsoft.com/office/drawing/2014/main" id="{958DA9DE-030F-3FEB-3F4F-69CAA8EE6227}"/>
              </a:ext>
            </a:extLst>
          </p:cNvPr>
          <p:cNvSpPr>
            <a:spLocks noGrp="1"/>
          </p:cNvSpPr>
          <p:nvPr>
            <p:ph type="sldNum" sz="quarter" idx="12"/>
          </p:nvPr>
        </p:nvSpPr>
        <p:spPr/>
        <p:txBody>
          <a:bodyPr/>
          <a:lstStyle/>
          <a:p>
            <a:fld id="{299B2371-7152-4E04-B6F7-913E7DD86771}" type="slidenum">
              <a:rPr lang="en-US" smtClean="0"/>
              <a:t>12</a:t>
            </a:fld>
            <a:endParaRPr lang="en-US"/>
          </a:p>
        </p:txBody>
      </p:sp>
      <p:sp>
        <p:nvSpPr>
          <p:cNvPr id="7" name="Footer Placeholder 6">
            <a:extLst>
              <a:ext uri="{FF2B5EF4-FFF2-40B4-BE49-F238E27FC236}">
                <a16:creationId xmlns:a16="http://schemas.microsoft.com/office/drawing/2014/main" id="{F6918BF1-0AE5-1227-71AF-F3B30F371B35}"/>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85184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51F2C7-F3C1-1A21-2F76-2793377C9B25}"/>
              </a:ext>
            </a:extLst>
          </p:cNvPr>
          <p:cNvSpPr>
            <a:spLocks noGrp="1"/>
          </p:cNvSpPr>
          <p:nvPr>
            <p:ph type="title"/>
          </p:nvPr>
        </p:nvSpPr>
        <p:spPr/>
        <p:txBody>
          <a:bodyPr/>
          <a:lstStyle/>
          <a:p>
            <a:pPr algn="ctr"/>
            <a:r>
              <a:rPr lang="fa-IR" b="1" dirty="0">
                <a:cs typeface="B Nazanin" panose="00000400000000000000" pitchFamily="2" charset="-78"/>
              </a:rPr>
              <a:t>قصه‌ی پاتریک</a:t>
            </a:r>
            <a:endParaRPr lang="en-US" b="1" dirty="0">
              <a:cs typeface="B Nazanin" panose="00000400000000000000" pitchFamily="2" charset="-78"/>
            </a:endParaRPr>
          </a:p>
        </p:txBody>
      </p:sp>
      <p:sp>
        <p:nvSpPr>
          <p:cNvPr id="6" name="Content Placeholder 5">
            <a:extLst>
              <a:ext uri="{FF2B5EF4-FFF2-40B4-BE49-F238E27FC236}">
                <a16:creationId xmlns:a16="http://schemas.microsoft.com/office/drawing/2014/main" id="{0E506D34-CBC9-8F1C-F2A3-3C3321BBC9DA}"/>
              </a:ext>
            </a:extLst>
          </p:cNvPr>
          <p:cNvSpPr>
            <a:spLocks noGrp="1"/>
          </p:cNvSpPr>
          <p:nvPr>
            <p:ph idx="1"/>
          </p:nvPr>
        </p:nvSpPr>
        <p:spPr/>
        <p:txBody>
          <a:bodyPr>
            <a:normAutofit/>
          </a:bodyPr>
          <a:lstStyle/>
          <a:p>
            <a:pPr algn="just" rtl="1"/>
            <a:r>
              <a:rPr lang="fa-IR" dirty="0">
                <a:cs typeface="B Nazanin" panose="00000400000000000000" pitchFamily="2" charset="-78"/>
              </a:rPr>
              <a:t>در ساعات اولیه صبح، نوزاد </a:t>
            </a:r>
            <a:r>
              <a:rPr lang="fa-IR" b="1" dirty="0">
                <a:cs typeface="B Nazanin" panose="00000400000000000000" pitchFamily="2" charset="-78"/>
              </a:rPr>
              <a:t>پاتریک لافرانیِر</a:t>
            </a:r>
            <a:r>
              <a:rPr lang="fa-IR" dirty="0">
                <a:cs typeface="B Nazanin" panose="00000400000000000000" pitchFamily="2" charset="-78"/>
              </a:rPr>
              <a:t> به صورت </a:t>
            </a:r>
            <a:r>
              <a:rPr lang="fa-IR" b="1" dirty="0">
                <a:cs typeface="B Nazanin" panose="00000400000000000000" pitchFamily="2" charset="-78"/>
              </a:rPr>
              <a:t>زایمان زودرس در هفته ۲۴ بارداری</a:t>
            </a:r>
            <a:r>
              <a:rPr lang="fa-IR" dirty="0">
                <a:cs typeface="B Nazanin" panose="00000400000000000000" pitchFamily="2" charset="-78"/>
              </a:rPr>
              <a:t> با </a:t>
            </a:r>
            <a:r>
              <a:rPr lang="fa-IR" b="1" dirty="0">
                <a:cs typeface="B Nazanin" panose="00000400000000000000" pitchFamily="2" charset="-78"/>
              </a:rPr>
              <a:t>وزن تولد ۵۸۰ گرم</a:t>
            </a:r>
            <a:r>
              <a:rPr lang="fa-IR" dirty="0">
                <a:cs typeface="B Nazanin" panose="00000400000000000000" pitchFamily="2" charset="-78"/>
              </a:rPr>
              <a:t> متولد شد. نوزاد دارای وزن تولد بسیار پایین (</a:t>
            </a:r>
            <a:r>
              <a:rPr lang="en-US" dirty="0">
                <a:cs typeface="B Nazanin" panose="00000400000000000000" pitchFamily="2" charset="-78"/>
              </a:rPr>
              <a:t>ELBW</a:t>
            </a:r>
            <a:r>
              <a:rPr lang="fa-IR" dirty="0">
                <a:cs typeface="B Nazanin" panose="00000400000000000000" pitchFamily="2" charset="-78"/>
              </a:rPr>
              <a:t>) و سن حاملگی فوق‌العاده کم بود، و هر تنفس آن با ریسک بالای نارسایی تنفسی همراه بود. مادر، مگان، هنوز در حال بازیابی از شوک و درد </a:t>
            </a:r>
            <a:r>
              <a:rPr lang="fa-IR" b="1" dirty="0">
                <a:cs typeface="B Nazanin" panose="00000400000000000000" pitchFamily="2" charset="-78"/>
              </a:rPr>
              <a:t>زایمان پره‌ترم</a:t>
            </a:r>
            <a:r>
              <a:rPr lang="fa-IR" dirty="0">
                <a:cs typeface="B Nazanin" panose="00000400000000000000" pitchFamily="2" charset="-78"/>
              </a:rPr>
              <a:t> بود که نوزاد را در </a:t>
            </a:r>
            <a:r>
              <a:rPr lang="fa-IR" b="1" dirty="0">
                <a:cs typeface="B Nazanin" panose="00000400000000000000" pitchFamily="2" charset="-78"/>
              </a:rPr>
              <a:t>واحد مراقبت ویژه نوزادان (</a:t>
            </a:r>
            <a:r>
              <a:rPr lang="en-US" b="1" dirty="0">
                <a:cs typeface="B Nazanin" panose="00000400000000000000" pitchFamily="2" charset="-78"/>
              </a:rPr>
              <a:t>NICU</a:t>
            </a:r>
            <a:r>
              <a:rPr lang="fa-IR" b="1" dirty="0">
                <a:cs typeface="B Nazanin" panose="00000400000000000000" pitchFamily="2" charset="-78"/>
              </a:rPr>
              <a:t>) </a:t>
            </a:r>
            <a:r>
              <a:rPr lang="fa-IR" dirty="0">
                <a:cs typeface="B Nazanin" panose="00000400000000000000" pitchFamily="2" charset="-78"/>
              </a:rPr>
              <a:t>و تحت </a:t>
            </a:r>
            <a:r>
              <a:rPr lang="fa-IR" b="1" dirty="0">
                <a:cs typeface="B Nazanin" panose="00000400000000000000" pitchFamily="2" charset="-78"/>
              </a:rPr>
              <a:t>مانیتورینگ مداوم با دستگاه‌های تهویه مکانیکی، لوله‌های تغذیه و سایر تجهیزات حمایتی</a:t>
            </a:r>
            <a:r>
              <a:rPr lang="fa-IR" dirty="0">
                <a:cs typeface="B Nazanin" panose="00000400000000000000" pitchFamily="2" charset="-78"/>
              </a:rPr>
              <a:t> مشاهده کرد.</a:t>
            </a:r>
          </a:p>
        </p:txBody>
      </p:sp>
      <p:pic>
        <p:nvPicPr>
          <p:cNvPr id="8" name="Picture 7">
            <a:extLst>
              <a:ext uri="{FF2B5EF4-FFF2-40B4-BE49-F238E27FC236}">
                <a16:creationId xmlns:a16="http://schemas.microsoft.com/office/drawing/2014/main" id="{ECAEEBDF-3F92-03DF-458B-C048BA2C7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77" y="4372620"/>
            <a:ext cx="4778255" cy="2302948"/>
          </a:xfrm>
          <a:prstGeom prst="rect">
            <a:avLst/>
          </a:prstGeom>
        </p:spPr>
      </p:pic>
      <p:sp>
        <p:nvSpPr>
          <p:cNvPr id="2" name="Date Placeholder 1">
            <a:extLst>
              <a:ext uri="{FF2B5EF4-FFF2-40B4-BE49-F238E27FC236}">
                <a16:creationId xmlns:a16="http://schemas.microsoft.com/office/drawing/2014/main" id="{1E04B940-1871-75F7-2566-D7EA5DD9EAA7}"/>
              </a:ext>
            </a:extLst>
          </p:cNvPr>
          <p:cNvSpPr>
            <a:spLocks noGrp="1"/>
          </p:cNvSpPr>
          <p:nvPr>
            <p:ph type="dt" sz="half" idx="10"/>
          </p:nvPr>
        </p:nvSpPr>
        <p:spPr/>
        <p:txBody>
          <a:bodyPr/>
          <a:lstStyle/>
          <a:p>
            <a:fld id="{4BB261A0-A63C-44E5-A098-780716F5780A}" type="datetime1">
              <a:rPr lang="en-US" smtClean="0"/>
              <a:t>11/18/2025</a:t>
            </a:fld>
            <a:endParaRPr lang="en-US"/>
          </a:p>
        </p:txBody>
      </p:sp>
      <p:sp>
        <p:nvSpPr>
          <p:cNvPr id="3" name="Slide Number Placeholder 2">
            <a:extLst>
              <a:ext uri="{FF2B5EF4-FFF2-40B4-BE49-F238E27FC236}">
                <a16:creationId xmlns:a16="http://schemas.microsoft.com/office/drawing/2014/main" id="{06D642FD-F68C-AE25-E81E-950F3C552388}"/>
              </a:ext>
            </a:extLst>
          </p:cNvPr>
          <p:cNvSpPr>
            <a:spLocks noGrp="1"/>
          </p:cNvSpPr>
          <p:nvPr>
            <p:ph type="sldNum" sz="quarter" idx="12"/>
          </p:nvPr>
        </p:nvSpPr>
        <p:spPr/>
        <p:txBody>
          <a:bodyPr/>
          <a:lstStyle/>
          <a:p>
            <a:fld id="{299B2371-7152-4E04-B6F7-913E7DD86771}" type="slidenum">
              <a:rPr lang="en-US" smtClean="0"/>
              <a:t>13</a:t>
            </a:fld>
            <a:endParaRPr lang="en-US"/>
          </a:p>
        </p:txBody>
      </p:sp>
      <p:sp>
        <p:nvSpPr>
          <p:cNvPr id="4" name="Footer Placeholder 3">
            <a:extLst>
              <a:ext uri="{FF2B5EF4-FFF2-40B4-BE49-F238E27FC236}">
                <a16:creationId xmlns:a16="http://schemas.microsoft.com/office/drawing/2014/main" id="{6C3F9E5B-45F1-E5CD-4FF6-DB1515044F1A}"/>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2495796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D3306-35E5-A24A-D2A6-3D6711D0DF2A}"/>
              </a:ext>
            </a:extLst>
          </p:cNvPr>
          <p:cNvSpPr>
            <a:spLocks noGrp="1"/>
          </p:cNvSpPr>
          <p:nvPr>
            <p:ph type="title"/>
          </p:nvPr>
        </p:nvSpPr>
        <p:spPr/>
        <p:txBody>
          <a:bodyPr/>
          <a:lstStyle/>
          <a:p>
            <a:pPr algn="ctr"/>
            <a:r>
              <a:rPr lang="fa-IR" b="1" dirty="0">
                <a:cs typeface="B Nazanin" panose="00000400000000000000" pitchFamily="2" charset="-78"/>
              </a:rPr>
              <a:t>قصه‌ی پاتریک</a:t>
            </a:r>
            <a:endParaRPr lang="en-US" dirty="0"/>
          </a:p>
        </p:txBody>
      </p:sp>
      <p:pic>
        <p:nvPicPr>
          <p:cNvPr id="10" name="Content Placeholder 9">
            <a:extLst>
              <a:ext uri="{FF2B5EF4-FFF2-40B4-BE49-F238E27FC236}">
                <a16:creationId xmlns:a16="http://schemas.microsoft.com/office/drawing/2014/main" id="{CED87E76-2D33-6F17-E4EA-8F248E88D9B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5"/>
            <a:ext cx="5181600" cy="3928907"/>
          </a:xfrm>
        </p:spPr>
      </p:pic>
      <p:sp>
        <p:nvSpPr>
          <p:cNvPr id="6" name="Content Placeholder 5">
            <a:extLst>
              <a:ext uri="{FF2B5EF4-FFF2-40B4-BE49-F238E27FC236}">
                <a16:creationId xmlns:a16="http://schemas.microsoft.com/office/drawing/2014/main" id="{861715C9-AA4A-309B-6577-7E4C39FD0CC8}"/>
              </a:ext>
            </a:extLst>
          </p:cNvPr>
          <p:cNvSpPr>
            <a:spLocks noGrp="1"/>
          </p:cNvSpPr>
          <p:nvPr>
            <p:ph sz="half" idx="2"/>
          </p:nvPr>
        </p:nvSpPr>
        <p:spPr/>
        <p:txBody>
          <a:bodyPr>
            <a:normAutofit fontScale="92500" lnSpcReduction="10000"/>
          </a:bodyPr>
          <a:lstStyle/>
          <a:p>
            <a:pPr algn="just" rtl="1"/>
            <a:r>
              <a:rPr lang="fa-IR" dirty="0">
                <a:cs typeface="B Nazanin" panose="00000400000000000000" pitchFamily="2" charset="-78"/>
              </a:rPr>
              <a:t>پدر (فرانک) اولین بار که اجازه پیدا کرد نوزادش را لمس کند، پانزده روز گذشته بود. او قبل از هر چیزی، صدای قلبش را به پسرش سپرد؛ آرام و بی‌کلام کنار تخت ایستاد، حرف می‌زد و برایش قصه می‌گفت. پزشکان و پرستاران حیرت‌زده از میزان حضور و حمایت پدر، می‌گفتند: «پاتریک انگار با نیرویی پنهان برای زندگی می‌جنگد.» فرانک حتی با </a:t>
            </a:r>
            <a:r>
              <a:rPr lang="fa-IR" b="1" dirty="0">
                <a:solidFill>
                  <a:schemeClr val="accent2">
                    <a:lumMod val="75000"/>
                  </a:schemeClr>
                </a:solidFill>
                <a:cs typeface="B Nazanin" panose="00000400000000000000" pitchFamily="2" charset="-78"/>
              </a:rPr>
              <a:t>نوازش دست‌های کوچک پاتریک، مشارکت در تعویض پانسمان‌های حساس و یادگیری مراقبت‌های پزشکی تخصصی</a:t>
            </a:r>
            <a:r>
              <a:rPr lang="fa-IR" dirty="0">
                <a:cs typeface="B Nazanin" panose="00000400000000000000" pitchFamily="2" charset="-78"/>
              </a:rPr>
              <a:t>، در تمام مراحل درمانش همراه و پشتیبان تیم درمان بود.</a:t>
            </a:r>
          </a:p>
          <a:p>
            <a:pPr algn="just" rtl="1"/>
            <a:endParaRPr lang="en-US" dirty="0"/>
          </a:p>
        </p:txBody>
      </p:sp>
      <p:sp>
        <p:nvSpPr>
          <p:cNvPr id="2" name="Date Placeholder 1">
            <a:extLst>
              <a:ext uri="{FF2B5EF4-FFF2-40B4-BE49-F238E27FC236}">
                <a16:creationId xmlns:a16="http://schemas.microsoft.com/office/drawing/2014/main" id="{CA4A6473-CB6D-BF7C-648D-5B412BCD1F3A}"/>
              </a:ext>
            </a:extLst>
          </p:cNvPr>
          <p:cNvSpPr>
            <a:spLocks noGrp="1"/>
          </p:cNvSpPr>
          <p:nvPr>
            <p:ph type="dt" sz="half" idx="10"/>
          </p:nvPr>
        </p:nvSpPr>
        <p:spPr/>
        <p:txBody>
          <a:bodyPr/>
          <a:lstStyle/>
          <a:p>
            <a:fld id="{86CA4F47-3DCF-4793-8764-2EC93BAF884D}" type="datetime1">
              <a:rPr lang="en-US" smtClean="0"/>
              <a:t>11/18/2025</a:t>
            </a:fld>
            <a:endParaRPr lang="en-US"/>
          </a:p>
        </p:txBody>
      </p:sp>
      <p:sp>
        <p:nvSpPr>
          <p:cNvPr id="3" name="Slide Number Placeholder 2">
            <a:extLst>
              <a:ext uri="{FF2B5EF4-FFF2-40B4-BE49-F238E27FC236}">
                <a16:creationId xmlns:a16="http://schemas.microsoft.com/office/drawing/2014/main" id="{E02CCBFD-FFE0-5364-672E-0DA974C7BBD2}"/>
              </a:ext>
            </a:extLst>
          </p:cNvPr>
          <p:cNvSpPr>
            <a:spLocks noGrp="1"/>
          </p:cNvSpPr>
          <p:nvPr>
            <p:ph type="sldNum" sz="quarter" idx="12"/>
          </p:nvPr>
        </p:nvSpPr>
        <p:spPr/>
        <p:txBody>
          <a:bodyPr/>
          <a:lstStyle/>
          <a:p>
            <a:fld id="{299B2371-7152-4E04-B6F7-913E7DD86771}" type="slidenum">
              <a:rPr lang="en-US" smtClean="0"/>
              <a:t>14</a:t>
            </a:fld>
            <a:endParaRPr lang="en-US"/>
          </a:p>
        </p:txBody>
      </p:sp>
      <p:sp>
        <p:nvSpPr>
          <p:cNvPr id="5" name="Footer Placeholder 4">
            <a:extLst>
              <a:ext uri="{FF2B5EF4-FFF2-40B4-BE49-F238E27FC236}">
                <a16:creationId xmlns:a16="http://schemas.microsoft.com/office/drawing/2014/main" id="{D2040228-4C92-F45B-7532-DBF0A1955CD2}"/>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64714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CF4650-DAE9-1797-5FB7-185019ED3046}"/>
              </a:ext>
            </a:extLst>
          </p:cNvPr>
          <p:cNvSpPr>
            <a:spLocks noGrp="1"/>
          </p:cNvSpPr>
          <p:nvPr>
            <p:ph type="title"/>
          </p:nvPr>
        </p:nvSpPr>
        <p:spPr/>
        <p:txBody>
          <a:bodyPr/>
          <a:lstStyle/>
          <a:p>
            <a:pPr algn="ctr"/>
            <a:r>
              <a:rPr lang="fa-IR" b="1" dirty="0">
                <a:cs typeface="B Nazanin" panose="00000400000000000000" pitchFamily="2" charset="-78"/>
              </a:rPr>
              <a:t>قصه‌ی پاتریک</a:t>
            </a:r>
            <a:endParaRPr lang="en-US" dirty="0"/>
          </a:p>
        </p:txBody>
      </p:sp>
      <p:sp>
        <p:nvSpPr>
          <p:cNvPr id="6" name="Content Placeholder 5">
            <a:extLst>
              <a:ext uri="{FF2B5EF4-FFF2-40B4-BE49-F238E27FC236}">
                <a16:creationId xmlns:a16="http://schemas.microsoft.com/office/drawing/2014/main" id="{4634E17D-64B7-15F2-BAA4-04B1CF0D124B}"/>
              </a:ext>
            </a:extLst>
          </p:cNvPr>
          <p:cNvSpPr>
            <a:spLocks noGrp="1"/>
          </p:cNvSpPr>
          <p:nvPr>
            <p:ph idx="1"/>
          </p:nvPr>
        </p:nvSpPr>
        <p:spPr/>
        <p:txBody>
          <a:bodyPr/>
          <a:lstStyle/>
          <a:p>
            <a:pPr algn="just"/>
            <a:r>
              <a:rPr lang="en-US" dirty="0"/>
              <a:t>After </a:t>
            </a:r>
            <a:r>
              <a:rPr lang="en-US" b="1" dirty="0">
                <a:solidFill>
                  <a:srgbClr val="FF0000"/>
                </a:solidFill>
              </a:rPr>
              <a:t>124 days </a:t>
            </a:r>
            <a:r>
              <a:rPr lang="en-US" dirty="0"/>
              <a:t>in the Neonatal Intensive Care Unit (NICU), Patrick </a:t>
            </a:r>
            <a:r>
              <a:rPr lang="en-US" dirty="0" err="1"/>
              <a:t>LaFraniere</a:t>
            </a:r>
            <a:r>
              <a:rPr lang="en-US" dirty="0"/>
              <a:t> was finally discharged home. During his prolonged hospitalization, he had overcome numerous challenges associated with extreme prematurity, including respiratory distress, risk of infections, feeding difficulties, and potential neurological complications. By the time of discharge, he had reached a healthy weight of </a:t>
            </a:r>
            <a:r>
              <a:rPr lang="en-US" b="1" dirty="0">
                <a:solidFill>
                  <a:srgbClr val="00B050"/>
                </a:solidFill>
              </a:rPr>
              <a:t>3.4 kilograms</a:t>
            </a:r>
            <a:r>
              <a:rPr lang="en-US" dirty="0"/>
              <a:t>, a dramatic increase from his birth weight of just </a:t>
            </a:r>
            <a:r>
              <a:rPr lang="en-US" b="1" dirty="0"/>
              <a:t>0.58 kilograms</a:t>
            </a:r>
            <a:r>
              <a:rPr lang="en-US" dirty="0"/>
              <a:t>.</a:t>
            </a:r>
          </a:p>
        </p:txBody>
      </p:sp>
      <p:sp>
        <p:nvSpPr>
          <p:cNvPr id="2" name="Date Placeholder 1">
            <a:extLst>
              <a:ext uri="{FF2B5EF4-FFF2-40B4-BE49-F238E27FC236}">
                <a16:creationId xmlns:a16="http://schemas.microsoft.com/office/drawing/2014/main" id="{BF65AA79-2B71-B385-2508-D1446989D2C2}"/>
              </a:ext>
            </a:extLst>
          </p:cNvPr>
          <p:cNvSpPr>
            <a:spLocks noGrp="1"/>
          </p:cNvSpPr>
          <p:nvPr>
            <p:ph type="dt" sz="half" idx="10"/>
          </p:nvPr>
        </p:nvSpPr>
        <p:spPr/>
        <p:txBody>
          <a:bodyPr/>
          <a:lstStyle/>
          <a:p>
            <a:fld id="{5F249641-1E17-4F27-AC70-8FEECE14EB5B}" type="datetime1">
              <a:rPr lang="en-US" smtClean="0"/>
              <a:t>11/18/2025</a:t>
            </a:fld>
            <a:endParaRPr lang="en-US"/>
          </a:p>
        </p:txBody>
      </p:sp>
      <p:sp>
        <p:nvSpPr>
          <p:cNvPr id="3" name="Slide Number Placeholder 2">
            <a:extLst>
              <a:ext uri="{FF2B5EF4-FFF2-40B4-BE49-F238E27FC236}">
                <a16:creationId xmlns:a16="http://schemas.microsoft.com/office/drawing/2014/main" id="{C5B2EC2E-64E8-FE02-F145-90CA9C35BB0D}"/>
              </a:ext>
            </a:extLst>
          </p:cNvPr>
          <p:cNvSpPr>
            <a:spLocks noGrp="1"/>
          </p:cNvSpPr>
          <p:nvPr>
            <p:ph type="sldNum" sz="quarter" idx="12"/>
          </p:nvPr>
        </p:nvSpPr>
        <p:spPr/>
        <p:txBody>
          <a:bodyPr/>
          <a:lstStyle/>
          <a:p>
            <a:fld id="{299B2371-7152-4E04-B6F7-913E7DD86771}" type="slidenum">
              <a:rPr lang="en-US" smtClean="0"/>
              <a:t>15</a:t>
            </a:fld>
            <a:endParaRPr lang="en-US"/>
          </a:p>
        </p:txBody>
      </p:sp>
      <p:sp>
        <p:nvSpPr>
          <p:cNvPr id="4" name="Footer Placeholder 3">
            <a:extLst>
              <a:ext uri="{FF2B5EF4-FFF2-40B4-BE49-F238E27FC236}">
                <a16:creationId xmlns:a16="http://schemas.microsoft.com/office/drawing/2014/main" id="{7EBCE0C0-6EA9-E3C7-0AFE-BEA6C8819796}"/>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42449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71F4-5A5B-BA00-863E-9ABB8C3A43BA}"/>
              </a:ext>
            </a:extLst>
          </p:cNvPr>
          <p:cNvSpPr>
            <a:spLocks noGrp="1"/>
          </p:cNvSpPr>
          <p:nvPr>
            <p:ph type="title"/>
          </p:nvPr>
        </p:nvSpPr>
        <p:spPr/>
        <p:txBody>
          <a:bodyPr/>
          <a:lstStyle/>
          <a:p>
            <a:pPr algn="ctr"/>
            <a:r>
              <a:rPr lang="fa-IR" b="1" dirty="0">
                <a:cs typeface="B Nazanin" panose="00000400000000000000" pitchFamily="2" charset="-78"/>
              </a:rPr>
              <a:t>قصه‌ی پاتریک</a:t>
            </a:r>
            <a:endParaRPr lang="en-US" dirty="0"/>
          </a:p>
        </p:txBody>
      </p:sp>
      <p:pic>
        <p:nvPicPr>
          <p:cNvPr id="5" name="Picture 4">
            <a:extLst>
              <a:ext uri="{FF2B5EF4-FFF2-40B4-BE49-F238E27FC236}">
                <a16:creationId xmlns:a16="http://schemas.microsoft.com/office/drawing/2014/main" id="{605023C6-EA2F-0680-2ACC-969330D94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4427"/>
            <a:ext cx="10515600" cy="4874269"/>
          </a:xfrm>
          <a:prstGeom prst="rect">
            <a:avLst/>
          </a:prstGeom>
        </p:spPr>
      </p:pic>
      <p:sp>
        <p:nvSpPr>
          <p:cNvPr id="3" name="Date Placeholder 2">
            <a:extLst>
              <a:ext uri="{FF2B5EF4-FFF2-40B4-BE49-F238E27FC236}">
                <a16:creationId xmlns:a16="http://schemas.microsoft.com/office/drawing/2014/main" id="{0005DCB2-43BA-794F-FFAE-0F63C3D55B26}"/>
              </a:ext>
            </a:extLst>
          </p:cNvPr>
          <p:cNvSpPr>
            <a:spLocks noGrp="1"/>
          </p:cNvSpPr>
          <p:nvPr>
            <p:ph type="dt" sz="half" idx="10"/>
          </p:nvPr>
        </p:nvSpPr>
        <p:spPr/>
        <p:txBody>
          <a:bodyPr/>
          <a:lstStyle/>
          <a:p>
            <a:fld id="{2ACA2A57-6CA3-40BC-A6AF-AC62CDAA7866}" type="datetime1">
              <a:rPr lang="en-US" smtClean="0"/>
              <a:t>11/18/2025</a:t>
            </a:fld>
            <a:endParaRPr lang="en-US"/>
          </a:p>
        </p:txBody>
      </p:sp>
      <p:sp>
        <p:nvSpPr>
          <p:cNvPr id="4" name="Slide Number Placeholder 3">
            <a:extLst>
              <a:ext uri="{FF2B5EF4-FFF2-40B4-BE49-F238E27FC236}">
                <a16:creationId xmlns:a16="http://schemas.microsoft.com/office/drawing/2014/main" id="{45A6B423-765D-E65C-F276-9577EDF49097}"/>
              </a:ext>
            </a:extLst>
          </p:cNvPr>
          <p:cNvSpPr>
            <a:spLocks noGrp="1"/>
          </p:cNvSpPr>
          <p:nvPr>
            <p:ph type="sldNum" sz="quarter" idx="12"/>
          </p:nvPr>
        </p:nvSpPr>
        <p:spPr/>
        <p:txBody>
          <a:bodyPr/>
          <a:lstStyle/>
          <a:p>
            <a:fld id="{299B2371-7152-4E04-B6F7-913E7DD86771}" type="slidenum">
              <a:rPr lang="en-US" smtClean="0"/>
              <a:t>16</a:t>
            </a:fld>
            <a:endParaRPr lang="en-US"/>
          </a:p>
        </p:txBody>
      </p:sp>
      <p:sp>
        <p:nvSpPr>
          <p:cNvPr id="6" name="Footer Placeholder 5">
            <a:extLst>
              <a:ext uri="{FF2B5EF4-FFF2-40B4-BE49-F238E27FC236}">
                <a16:creationId xmlns:a16="http://schemas.microsoft.com/office/drawing/2014/main" id="{B8BFB3C8-1639-D9A2-C30B-8C2192A5D2EC}"/>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2790057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E0AD5D1-0067-C7A7-478E-BA2498AEFB41}"/>
              </a:ext>
            </a:extLst>
          </p:cNvPr>
          <p:cNvSpPr>
            <a:spLocks noGrp="1"/>
          </p:cNvSpPr>
          <p:nvPr>
            <p:ph type="title"/>
          </p:nvPr>
        </p:nvSpPr>
        <p:spPr/>
        <p:txBody>
          <a:bodyPr>
            <a:normAutofit/>
          </a:bodyPr>
          <a:lstStyle/>
          <a:p>
            <a:pPr algn="ctr"/>
            <a:r>
              <a:rPr lang="en-US" b="1" dirty="0"/>
              <a:t>Evidence-Based Insights: Father’s Role in NICU</a:t>
            </a:r>
            <a:endParaRPr lang="en-US" dirty="0"/>
          </a:p>
        </p:txBody>
      </p:sp>
      <p:sp>
        <p:nvSpPr>
          <p:cNvPr id="15" name="Content Placeholder 14">
            <a:extLst>
              <a:ext uri="{FF2B5EF4-FFF2-40B4-BE49-F238E27FC236}">
                <a16:creationId xmlns:a16="http://schemas.microsoft.com/office/drawing/2014/main" id="{3E98C9CA-2347-5433-DE5D-891CF361CD14}"/>
              </a:ext>
            </a:extLst>
          </p:cNvPr>
          <p:cNvSpPr>
            <a:spLocks noGrp="1"/>
          </p:cNvSpPr>
          <p:nvPr>
            <p:ph idx="1"/>
          </p:nvPr>
        </p:nvSpPr>
        <p:spPr/>
        <p:txBody>
          <a:bodyPr>
            <a:normAutofit/>
          </a:bodyPr>
          <a:lstStyle/>
          <a:p>
            <a:pPr algn="just"/>
            <a:r>
              <a:rPr lang="en-US" dirty="0"/>
              <a:t>Fathers’ active participation in NICU care shortens length of stay and improves infant outcomes in psychological, cognitive, and behavioral domains.</a:t>
            </a:r>
            <a:endParaRPr lang="fa-IR" dirty="0"/>
          </a:p>
          <a:p>
            <a:pPr marL="0" indent="0" algn="just">
              <a:buNone/>
            </a:pPr>
            <a:endParaRPr lang="fa-IR" dirty="0"/>
          </a:p>
          <a:p>
            <a:pPr algn="just"/>
            <a:r>
              <a:rPr lang="en-US" dirty="0"/>
              <a:t>Systematic reviews show involving fathers in interventions (e.g., skin-to-skin care, Kangaroo Care, tactile engagement) improves infants’ physiological responses and strengthens parental bonding for both fathers and mothers.​</a:t>
            </a:r>
          </a:p>
          <a:p>
            <a:pPr marL="0" indent="0" algn="just">
              <a:buNone/>
            </a:pPr>
            <a:br>
              <a:rPr lang="en-US" dirty="0"/>
            </a:br>
            <a:endParaRPr lang="en-US" dirty="0"/>
          </a:p>
        </p:txBody>
      </p:sp>
      <p:sp>
        <p:nvSpPr>
          <p:cNvPr id="2" name="Date Placeholder 1">
            <a:extLst>
              <a:ext uri="{FF2B5EF4-FFF2-40B4-BE49-F238E27FC236}">
                <a16:creationId xmlns:a16="http://schemas.microsoft.com/office/drawing/2014/main" id="{F705D625-2220-5250-8411-DBB5A85FC29E}"/>
              </a:ext>
            </a:extLst>
          </p:cNvPr>
          <p:cNvSpPr>
            <a:spLocks noGrp="1"/>
          </p:cNvSpPr>
          <p:nvPr>
            <p:ph type="dt" sz="half" idx="10"/>
          </p:nvPr>
        </p:nvSpPr>
        <p:spPr/>
        <p:txBody>
          <a:bodyPr/>
          <a:lstStyle/>
          <a:p>
            <a:fld id="{29519476-41F0-4577-8617-45EA85F0DBBB}" type="datetime1">
              <a:rPr lang="en-US" smtClean="0"/>
              <a:t>11/18/2025</a:t>
            </a:fld>
            <a:endParaRPr lang="en-US"/>
          </a:p>
        </p:txBody>
      </p:sp>
      <p:sp>
        <p:nvSpPr>
          <p:cNvPr id="3" name="Slide Number Placeholder 2">
            <a:extLst>
              <a:ext uri="{FF2B5EF4-FFF2-40B4-BE49-F238E27FC236}">
                <a16:creationId xmlns:a16="http://schemas.microsoft.com/office/drawing/2014/main" id="{86EBC17B-B4A0-2EBB-95D2-369304AF9A42}"/>
              </a:ext>
            </a:extLst>
          </p:cNvPr>
          <p:cNvSpPr>
            <a:spLocks noGrp="1"/>
          </p:cNvSpPr>
          <p:nvPr>
            <p:ph type="sldNum" sz="quarter" idx="12"/>
          </p:nvPr>
        </p:nvSpPr>
        <p:spPr/>
        <p:txBody>
          <a:bodyPr/>
          <a:lstStyle/>
          <a:p>
            <a:fld id="{299B2371-7152-4E04-B6F7-913E7DD86771}" type="slidenum">
              <a:rPr lang="en-US" smtClean="0"/>
              <a:t>17</a:t>
            </a:fld>
            <a:endParaRPr lang="en-US"/>
          </a:p>
        </p:txBody>
      </p:sp>
      <p:sp>
        <p:nvSpPr>
          <p:cNvPr id="4" name="Footer Placeholder 3">
            <a:extLst>
              <a:ext uri="{FF2B5EF4-FFF2-40B4-BE49-F238E27FC236}">
                <a16:creationId xmlns:a16="http://schemas.microsoft.com/office/drawing/2014/main" id="{6AE6ED30-D3A2-F929-0CE0-D1E1633F7A57}"/>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153394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4223-95FF-B519-590B-FA452BCE8C9B}"/>
              </a:ext>
            </a:extLst>
          </p:cNvPr>
          <p:cNvSpPr>
            <a:spLocks noGrp="1"/>
          </p:cNvSpPr>
          <p:nvPr>
            <p:ph type="title"/>
          </p:nvPr>
        </p:nvSpPr>
        <p:spPr/>
        <p:txBody>
          <a:bodyPr/>
          <a:lstStyle/>
          <a:p>
            <a:r>
              <a:rPr lang="en-US" b="1" dirty="0"/>
              <a:t>Evidence-Based Insights: Father’s Role in NICU</a:t>
            </a:r>
            <a:endParaRPr lang="en-US" dirty="0"/>
          </a:p>
        </p:txBody>
      </p:sp>
      <p:sp>
        <p:nvSpPr>
          <p:cNvPr id="3" name="Content Placeholder 2">
            <a:extLst>
              <a:ext uri="{FF2B5EF4-FFF2-40B4-BE49-F238E27FC236}">
                <a16:creationId xmlns:a16="http://schemas.microsoft.com/office/drawing/2014/main" id="{A4550DB4-EC5F-B546-45E9-E2225E5AB5D9}"/>
              </a:ext>
            </a:extLst>
          </p:cNvPr>
          <p:cNvSpPr>
            <a:spLocks noGrp="1"/>
          </p:cNvSpPr>
          <p:nvPr>
            <p:ph idx="1"/>
          </p:nvPr>
        </p:nvSpPr>
        <p:spPr/>
        <p:txBody>
          <a:bodyPr/>
          <a:lstStyle/>
          <a:p>
            <a:pPr algn="just"/>
            <a:r>
              <a:rPr lang="en-US" dirty="0"/>
              <a:t>Switching to a family-centered model and creating “father-friendly” NICU protocols (e.g., unrestricted access, staff training on father support) fosters fathers’ inclusion, confidence, and engagement.</a:t>
            </a:r>
            <a:endParaRPr lang="fa-IR" dirty="0"/>
          </a:p>
          <a:p>
            <a:pPr algn="just"/>
            <a:endParaRPr lang="fa-IR" dirty="0"/>
          </a:p>
          <a:p>
            <a:pPr algn="just"/>
            <a:r>
              <a:rPr lang="en-US" dirty="0"/>
              <a:t>Support interventions, such as peer groups for fathers, dialogue opportunities and recognition, boost fathers’ emotional well-being and self-efficacy, empowering them to cope and take responsibility alongside mothers.</a:t>
            </a:r>
          </a:p>
        </p:txBody>
      </p:sp>
      <p:sp>
        <p:nvSpPr>
          <p:cNvPr id="4" name="Date Placeholder 3">
            <a:extLst>
              <a:ext uri="{FF2B5EF4-FFF2-40B4-BE49-F238E27FC236}">
                <a16:creationId xmlns:a16="http://schemas.microsoft.com/office/drawing/2014/main" id="{D6823054-920A-F320-AC95-027CD88FA84F}"/>
              </a:ext>
            </a:extLst>
          </p:cNvPr>
          <p:cNvSpPr>
            <a:spLocks noGrp="1"/>
          </p:cNvSpPr>
          <p:nvPr>
            <p:ph type="dt" sz="half" idx="10"/>
          </p:nvPr>
        </p:nvSpPr>
        <p:spPr/>
        <p:txBody>
          <a:bodyPr/>
          <a:lstStyle/>
          <a:p>
            <a:fld id="{33D6482B-994E-4C5D-B1D6-973F194A2B57}" type="datetime1">
              <a:rPr lang="en-US" smtClean="0"/>
              <a:t>11/18/2025</a:t>
            </a:fld>
            <a:endParaRPr lang="en-US"/>
          </a:p>
        </p:txBody>
      </p:sp>
      <p:sp>
        <p:nvSpPr>
          <p:cNvPr id="5" name="Slide Number Placeholder 4">
            <a:extLst>
              <a:ext uri="{FF2B5EF4-FFF2-40B4-BE49-F238E27FC236}">
                <a16:creationId xmlns:a16="http://schemas.microsoft.com/office/drawing/2014/main" id="{826B2E59-35DB-8EBA-0DA2-CAF02C8D543C}"/>
              </a:ext>
            </a:extLst>
          </p:cNvPr>
          <p:cNvSpPr>
            <a:spLocks noGrp="1"/>
          </p:cNvSpPr>
          <p:nvPr>
            <p:ph type="sldNum" sz="quarter" idx="12"/>
          </p:nvPr>
        </p:nvSpPr>
        <p:spPr/>
        <p:txBody>
          <a:bodyPr/>
          <a:lstStyle/>
          <a:p>
            <a:fld id="{299B2371-7152-4E04-B6F7-913E7DD86771}" type="slidenum">
              <a:rPr lang="en-US" smtClean="0"/>
              <a:t>18</a:t>
            </a:fld>
            <a:endParaRPr lang="en-US"/>
          </a:p>
        </p:txBody>
      </p:sp>
      <p:sp>
        <p:nvSpPr>
          <p:cNvPr id="6" name="Footer Placeholder 5">
            <a:extLst>
              <a:ext uri="{FF2B5EF4-FFF2-40B4-BE49-F238E27FC236}">
                <a16:creationId xmlns:a16="http://schemas.microsoft.com/office/drawing/2014/main" id="{633CD04E-D8DE-D8ED-E3E6-857C2DD9C882}"/>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67469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0520B-D01E-B5A9-27F0-0352E28E6844}"/>
              </a:ext>
            </a:extLst>
          </p:cNvPr>
          <p:cNvSpPr>
            <a:spLocks noGrp="1"/>
          </p:cNvSpPr>
          <p:nvPr>
            <p:ph type="title"/>
          </p:nvPr>
        </p:nvSpPr>
        <p:spPr/>
        <p:txBody>
          <a:bodyPr/>
          <a:lstStyle/>
          <a:p>
            <a:pPr algn="ctr"/>
            <a:r>
              <a:rPr lang="en-US" b="1" dirty="0"/>
              <a:t>Innovations and Creative Global Practices</a:t>
            </a:r>
          </a:p>
        </p:txBody>
      </p:sp>
      <p:sp>
        <p:nvSpPr>
          <p:cNvPr id="3" name="Content Placeholder 2">
            <a:extLst>
              <a:ext uri="{FF2B5EF4-FFF2-40B4-BE49-F238E27FC236}">
                <a16:creationId xmlns:a16="http://schemas.microsoft.com/office/drawing/2014/main" id="{CAA4D69D-AFF4-5584-B450-BFB41B9D1A20}"/>
              </a:ext>
            </a:extLst>
          </p:cNvPr>
          <p:cNvSpPr>
            <a:spLocks noGrp="1"/>
          </p:cNvSpPr>
          <p:nvPr>
            <p:ph sz="half" idx="1"/>
          </p:nvPr>
        </p:nvSpPr>
        <p:spPr>
          <a:xfrm>
            <a:off x="316259" y="1825624"/>
            <a:ext cx="6070791" cy="3805155"/>
          </a:xfrm>
        </p:spPr>
        <p:txBody>
          <a:bodyPr>
            <a:normAutofit/>
          </a:bodyPr>
          <a:lstStyle/>
          <a:p>
            <a:pPr marL="0" indent="0">
              <a:buNone/>
            </a:pPr>
            <a:r>
              <a:rPr lang="en-US" dirty="0"/>
              <a:t>The Father-Friendly NICU (FF-NICU) concept, first developed in Denmark and now adopted in more countries, focuses on explicit recognition of fathers’ roles and direct staff support, providing tailored guidance and opportunities for fathers to voice concerns and share experiences freely.​</a:t>
            </a:r>
            <a:br>
              <a:rPr lang="en-US" dirty="0"/>
            </a:br>
            <a:endParaRPr lang="en-US" dirty="0"/>
          </a:p>
        </p:txBody>
      </p:sp>
      <p:pic>
        <p:nvPicPr>
          <p:cNvPr id="6" name="Content Placeholder 5">
            <a:extLst>
              <a:ext uri="{FF2B5EF4-FFF2-40B4-BE49-F238E27FC236}">
                <a16:creationId xmlns:a16="http://schemas.microsoft.com/office/drawing/2014/main" id="{3CC91CC4-CADF-1388-1AAB-C7930543456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4568" y="1825625"/>
            <a:ext cx="4145739" cy="3805154"/>
          </a:xfrm>
        </p:spPr>
      </p:pic>
      <p:sp>
        <p:nvSpPr>
          <p:cNvPr id="4" name="Date Placeholder 3">
            <a:extLst>
              <a:ext uri="{FF2B5EF4-FFF2-40B4-BE49-F238E27FC236}">
                <a16:creationId xmlns:a16="http://schemas.microsoft.com/office/drawing/2014/main" id="{C680CE62-1930-0FC9-6380-61A36FDC057B}"/>
              </a:ext>
            </a:extLst>
          </p:cNvPr>
          <p:cNvSpPr>
            <a:spLocks noGrp="1"/>
          </p:cNvSpPr>
          <p:nvPr>
            <p:ph type="dt" sz="half" idx="10"/>
          </p:nvPr>
        </p:nvSpPr>
        <p:spPr/>
        <p:txBody>
          <a:bodyPr/>
          <a:lstStyle/>
          <a:p>
            <a:fld id="{BF28ED09-7BB7-4327-809D-8D88C438E57A}" type="datetime1">
              <a:rPr lang="en-US" smtClean="0"/>
              <a:t>11/18/2025</a:t>
            </a:fld>
            <a:endParaRPr lang="en-US"/>
          </a:p>
        </p:txBody>
      </p:sp>
      <p:sp>
        <p:nvSpPr>
          <p:cNvPr id="5" name="Slide Number Placeholder 4">
            <a:extLst>
              <a:ext uri="{FF2B5EF4-FFF2-40B4-BE49-F238E27FC236}">
                <a16:creationId xmlns:a16="http://schemas.microsoft.com/office/drawing/2014/main" id="{95B407E0-FB65-0F07-34A0-9ED76C7E3D55}"/>
              </a:ext>
            </a:extLst>
          </p:cNvPr>
          <p:cNvSpPr>
            <a:spLocks noGrp="1"/>
          </p:cNvSpPr>
          <p:nvPr>
            <p:ph type="sldNum" sz="quarter" idx="12"/>
          </p:nvPr>
        </p:nvSpPr>
        <p:spPr/>
        <p:txBody>
          <a:bodyPr/>
          <a:lstStyle/>
          <a:p>
            <a:fld id="{299B2371-7152-4E04-B6F7-913E7DD86771}" type="slidenum">
              <a:rPr lang="en-US" smtClean="0"/>
              <a:t>19</a:t>
            </a:fld>
            <a:endParaRPr lang="en-US"/>
          </a:p>
        </p:txBody>
      </p:sp>
      <p:sp>
        <p:nvSpPr>
          <p:cNvPr id="7" name="Footer Placeholder 6">
            <a:extLst>
              <a:ext uri="{FF2B5EF4-FFF2-40B4-BE49-F238E27FC236}">
                <a16:creationId xmlns:a16="http://schemas.microsoft.com/office/drawing/2014/main" id="{327493FA-B475-0626-83AF-760923C6F58B}"/>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336367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F5FB75-B301-5AB7-C51C-6117513FB0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7494" y="0"/>
            <a:ext cx="6527007" cy="4351338"/>
          </a:xfrm>
        </p:spPr>
      </p:pic>
      <p:sp>
        <p:nvSpPr>
          <p:cNvPr id="7" name="TextBox 6">
            <a:extLst>
              <a:ext uri="{FF2B5EF4-FFF2-40B4-BE49-F238E27FC236}">
                <a16:creationId xmlns:a16="http://schemas.microsoft.com/office/drawing/2014/main" id="{5B222E4F-AC1F-93C9-1F48-72B639E93E5D}"/>
              </a:ext>
            </a:extLst>
          </p:cNvPr>
          <p:cNvSpPr txBox="1"/>
          <p:nvPr/>
        </p:nvSpPr>
        <p:spPr>
          <a:xfrm>
            <a:off x="1148156" y="4662342"/>
            <a:ext cx="9733547" cy="1446550"/>
          </a:xfrm>
          <a:prstGeom prst="rect">
            <a:avLst/>
          </a:prstGeom>
          <a:noFill/>
        </p:spPr>
        <p:txBody>
          <a:bodyPr wrap="square">
            <a:spAutoFit/>
          </a:bodyPr>
          <a:lstStyle/>
          <a:p>
            <a:pPr algn="ctr"/>
            <a:r>
              <a:rPr lang="en-US" sz="4000" dirty="0"/>
              <a:t>The Role of the Father in the NICU</a:t>
            </a:r>
            <a:endParaRPr lang="fa-IR" sz="4000" dirty="0"/>
          </a:p>
          <a:p>
            <a:pPr algn="ctr"/>
            <a:r>
              <a:rPr lang="en-US" sz="2800" dirty="0"/>
              <a:t>Ali Vafaee,</a:t>
            </a:r>
          </a:p>
          <a:p>
            <a:pPr algn="ctr"/>
            <a:r>
              <a:rPr lang="en-US" sz="2000" dirty="0"/>
              <a:t> PhD student of Nursing</a:t>
            </a:r>
          </a:p>
        </p:txBody>
      </p:sp>
      <p:sp>
        <p:nvSpPr>
          <p:cNvPr id="2" name="Date Placeholder 1">
            <a:extLst>
              <a:ext uri="{FF2B5EF4-FFF2-40B4-BE49-F238E27FC236}">
                <a16:creationId xmlns:a16="http://schemas.microsoft.com/office/drawing/2014/main" id="{D780F2D8-E491-0802-2093-BE1B3A7AF02D}"/>
              </a:ext>
            </a:extLst>
          </p:cNvPr>
          <p:cNvSpPr>
            <a:spLocks noGrp="1"/>
          </p:cNvSpPr>
          <p:nvPr>
            <p:ph type="dt" sz="half" idx="10"/>
          </p:nvPr>
        </p:nvSpPr>
        <p:spPr/>
        <p:txBody>
          <a:bodyPr/>
          <a:lstStyle/>
          <a:p>
            <a:fld id="{EC032EF6-3B80-4DCD-85E9-05B1D7025579}" type="datetime1">
              <a:rPr lang="en-US" smtClean="0"/>
              <a:t>11/18/2025</a:t>
            </a:fld>
            <a:endParaRPr lang="en-US"/>
          </a:p>
        </p:txBody>
      </p:sp>
      <p:sp>
        <p:nvSpPr>
          <p:cNvPr id="3" name="Slide Number Placeholder 2">
            <a:extLst>
              <a:ext uri="{FF2B5EF4-FFF2-40B4-BE49-F238E27FC236}">
                <a16:creationId xmlns:a16="http://schemas.microsoft.com/office/drawing/2014/main" id="{43E60C40-A95D-EB53-01FD-34281172CCE8}"/>
              </a:ext>
            </a:extLst>
          </p:cNvPr>
          <p:cNvSpPr>
            <a:spLocks noGrp="1"/>
          </p:cNvSpPr>
          <p:nvPr>
            <p:ph type="sldNum" sz="quarter" idx="12"/>
          </p:nvPr>
        </p:nvSpPr>
        <p:spPr/>
        <p:txBody>
          <a:bodyPr/>
          <a:lstStyle/>
          <a:p>
            <a:fld id="{299B2371-7152-4E04-B6F7-913E7DD86771}" type="slidenum">
              <a:rPr lang="en-US" smtClean="0"/>
              <a:t>2</a:t>
            </a:fld>
            <a:endParaRPr lang="en-US"/>
          </a:p>
        </p:txBody>
      </p:sp>
      <p:sp>
        <p:nvSpPr>
          <p:cNvPr id="4" name="Footer Placeholder 3">
            <a:extLst>
              <a:ext uri="{FF2B5EF4-FFF2-40B4-BE49-F238E27FC236}">
                <a16:creationId xmlns:a16="http://schemas.microsoft.com/office/drawing/2014/main" id="{4883D781-9A61-2521-2756-BDEFE0AFBDC2}"/>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27003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70E9-3B76-F119-BED2-CF9F74227115}"/>
              </a:ext>
            </a:extLst>
          </p:cNvPr>
          <p:cNvSpPr>
            <a:spLocks noGrp="1"/>
          </p:cNvSpPr>
          <p:nvPr>
            <p:ph type="title"/>
          </p:nvPr>
        </p:nvSpPr>
        <p:spPr/>
        <p:txBody>
          <a:bodyPr/>
          <a:lstStyle/>
          <a:p>
            <a:pPr algn="ctr"/>
            <a:r>
              <a:rPr lang="en-US" b="1" dirty="0"/>
              <a:t>Innovations and Creative Global Practices</a:t>
            </a:r>
            <a:endParaRPr lang="en-US" dirty="0"/>
          </a:p>
        </p:txBody>
      </p:sp>
      <p:sp>
        <p:nvSpPr>
          <p:cNvPr id="3" name="Content Placeholder 2">
            <a:extLst>
              <a:ext uri="{FF2B5EF4-FFF2-40B4-BE49-F238E27FC236}">
                <a16:creationId xmlns:a16="http://schemas.microsoft.com/office/drawing/2014/main" id="{82431DD6-AD35-FED7-94CC-8697B587DAD3}"/>
              </a:ext>
            </a:extLst>
          </p:cNvPr>
          <p:cNvSpPr>
            <a:spLocks noGrp="1"/>
          </p:cNvSpPr>
          <p:nvPr>
            <p:ph sz="half" idx="1"/>
          </p:nvPr>
        </p:nvSpPr>
        <p:spPr>
          <a:xfrm>
            <a:off x="838200" y="1825625"/>
            <a:ext cx="5181600" cy="3688276"/>
          </a:xfrm>
        </p:spPr>
        <p:txBody>
          <a:bodyPr>
            <a:normAutofit/>
          </a:bodyPr>
          <a:lstStyle/>
          <a:p>
            <a:pPr marL="0" indent="0" algn="just">
              <a:buNone/>
            </a:pPr>
            <a:r>
              <a:rPr lang="en-US" sz="3000" dirty="0"/>
              <a:t>Peer support groups, formalized dialogue sessions led by male healthcare professionals, and staff training programs have significantly improved fathers’ mental health, measured self-efficacy, and coping capacity.</a:t>
            </a:r>
          </a:p>
        </p:txBody>
      </p:sp>
      <p:pic>
        <p:nvPicPr>
          <p:cNvPr id="7" name="Content Placeholder 6">
            <a:extLst>
              <a:ext uri="{FF2B5EF4-FFF2-40B4-BE49-F238E27FC236}">
                <a16:creationId xmlns:a16="http://schemas.microsoft.com/office/drawing/2014/main" id="{06C95E8A-18E7-E428-28ED-9514E7BEC4D1}"/>
              </a:ext>
            </a:extLst>
          </p:cNvPr>
          <p:cNvPicPr>
            <a:picLocks noGrp="1" noChangeAspect="1"/>
          </p:cNvPicPr>
          <p:nvPr>
            <p:ph sz="half" idx="2"/>
          </p:nvPr>
        </p:nvPicPr>
        <p:blipFill>
          <a:blip r:embed="rId2"/>
          <a:stretch>
            <a:fillRect/>
          </a:stretch>
        </p:blipFill>
        <p:spPr bwMode="auto">
          <a:xfrm>
            <a:off x="6174323" y="1825625"/>
            <a:ext cx="5177354"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7C579320-0F94-91C4-3CC4-242B6A84D9CF}"/>
              </a:ext>
            </a:extLst>
          </p:cNvPr>
          <p:cNvSpPr>
            <a:spLocks noGrp="1"/>
          </p:cNvSpPr>
          <p:nvPr>
            <p:ph type="dt" sz="half" idx="10"/>
          </p:nvPr>
        </p:nvSpPr>
        <p:spPr/>
        <p:txBody>
          <a:bodyPr/>
          <a:lstStyle/>
          <a:p>
            <a:fld id="{C5B10FA7-7543-44EA-8EA3-3CD9461887E1}" type="datetime1">
              <a:rPr lang="en-US" smtClean="0"/>
              <a:t>11/18/2025</a:t>
            </a:fld>
            <a:endParaRPr lang="en-US"/>
          </a:p>
        </p:txBody>
      </p:sp>
      <p:sp>
        <p:nvSpPr>
          <p:cNvPr id="5" name="Slide Number Placeholder 4">
            <a:extLst>
              <a:ext uri="{FF2B5EF4-FFF2-40B4-BE49-F238E27FC236}">
                <a16:creationId xmlns:a16="http://schemas.microsoft.com/office/drawing/2014/main" id="{41ECDEEF-E50F-1046-3F7E-5F27393CCDF4}"/>
              </a:ext>
            </a:extLst>
          </p:cNvPr>
          <p:cNvSpPr>
            <a:spLocks noGrp="1"/>
          </p:cNvSpPr>
          <p:nvPr>
            <p:ph type="sldNum" sz="quarter" idx="12"/>
          </p:nvPr>
        </p:nvSpPr>
        <p:spPr/>
        <p:txBody>
          <a:bodyPr/>
          <a:lstStyle/>
          <a:p>
            <a:fld id="{299B2371-7152-4E04-B6F7-913E7DD86771}" type="slidenum">
              <a:rPr lang="en-US" smtClean="0"/>
              <a:t>20</a:t>
            </a:fld>
            <a:endParaRPr lang="en-US"/>
          </a:p>
        </p:txBody>
      </p:sp>
      <p:sp>
        <p:nvSpPr>
          <p:cNvPr id="6" name="Footer Placeholder 5">
            <a:extLst>
              <a:ext uri="{FF2B5EF4-FFF2-40B4-BE49-F238E27FC236}">
                <a16:creationId xmlns:a16="http://schemas.microsoft.com/office/drawing/2014/main" id="{DAEF33DC-2DC0-8AB3-3047-E083FC244CDE}"/>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296902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E6CC-77FD-0928-7315-BF6B51279767}"/>
              </a:ext>
            </a:extLst>
          </p:cNvPr>
          <p:cNvSpPr>
            <a:spLocks noGrp="1"/>
          </p:cNvSpPr>
          <p:nvPr>
            <p:ph type="title"/>
          </p:nvPr>
        </p:nvSpPr>
        <p:spPr/>
        <p:txBody>
          <a:bodyPr/>
          <a:lstStyle/>
          <a:p>
            <a:pPr algn="ctr"/>
            <a:r>
              <a:rPr lang="en-US" b="1" dirty="0"/>
              <a:t>Innovations and Creative Global Practices</a:t>
            </a:r>
            <a:endParaRPr lang="en-US" dirty="0"/>
          </a:p>
        </p:txBody>
      </p:sp>
      <p:sp>
        <p:nvSpPr>
          <p:cNvPr id="3" name="Content Placeholder 2">
            <a:extLst>
              <a:ext uri="{FF2B5EF4-FFF2-40B4-BE49-F238E27FC236}">
                <a16:creationId xmlns:a16="http://schemas.microsoft.com/office/drawing/2014/main" id="{C1B11094-E657-DAF1-961B-100C903A1780}"/>
              </a:ext>
            </a:extLst>
          </p:cNvPr>
          <p:cNvSpPr>
            <a:spLocks noGrp="1"/>
          </p:cNvSpPr>
          <p:nvPr>
            <p:ph sz="half" idx="1"/>
          </p:nvPr>
        </p:nvSpPr>
        <p:spPr/>
        <p:txBody>
          <a:bodyPr>
            <a:normAutofit/>
          </a:bodyPr>
          <a:lstStyle/>
          <a:p>
            <a:pPr marL="0" indent="0">
              <a:buNone/>
            </a:pPr>
            <a:r>
              <a:rPr lang="en-US" sz="3000" dirty="0"/>
              <a:t>Evidence from recent global studies recommends unrestricted NICU access for fathers, equal opportunities for parent education, involvement in decision-making, and support for innovative interventions (e.g., Kangaroo Care by fathers, creative parental activities).</a:t>
            </a:r>
          </a:p>
        </p:txBody>
      </p:sp>
      <p:pic>
        <p:nvPicPr>
          <p:cNvPr id="6" name="Content Placeholder 5">
            <a:extLst>
              <a:ext uri="{FF2B5EF4-FFF2-40B4-BE49-F238E27FC236}">
                <a16:creationId xmlns:a16="http://schemas.microsoft.com/office/drawing/2014/main" id="{F83E49F5-31A6-FE09-2EF2-CA54F7A24495}"/>
              </a:ext>
            </a:extLst>
          </p:cNvPr>
          <p:cNvPicPr>
            <a:picLocks noGrp="1" noChangeAspect="1"/>
          </p:cNvPicPr>
          <p:nvPr>
            <p:ph sz="half" idx="2"/>
          </p:nvPr>
        </p:nvPicPr>
        <p:blipFill>
          <a:blip r:embed="rId2"/>
          <a:stretch>
            <a:fillRect/>
          </a:stretch>
        </p:blipFill>
        <p:spPr>
          <a:xfrm>
            <a:off x="6172200" y="1883802"/>
            <a:ext cx="5181600" cy="3870729"/>
          </a:xfrm>
          <a:prstGeom prst="rect">
            <a:avLst/>
          </a:prstGeom>
        </p:spPr>
      </p:pic>
      <p:sp>
        <p:nvSpPr>
          <p:cNvPr id="4" name="Date Placeholder 3">
            <a:extLst>
              <a:ext uri="{FF2B5EF4-FFF2-40B4-BE49-F238E27FC236}">
                <a16:creationId xmlns:a16="http://schemas.microsoft.com/office/drawing/2014/main" id="{8348A91A-2977-BB14-C51C-4F932C502058}"/>
              </a:ext>
            </a:extLst>
          </p:cNvPr>
          <p:cNvSpPr>
            <a:spLocks noGrp="1"/>
          </p:cNvSpPr>
          <p:nvPr>
            <p:ph type="dt" sz="half" idx="10"/>
          </p:nvPr>
        </p:nvSpPr>
        <p:spPr/>
        <p:txBody>
          <a:bodyPr/>
          <a:lstStyle/>
          <a:p>
            <a:fld id="{E2A15883-A23F-4B8C-8A40-BCC92FDD7CAE}" type="datetime1">
              <a:rPr lang="en-US" smtClean="0"/>
              <a:t>11/18/2025</a:t>
            </a:fld>
            <a:endParaRPr lang="en-US"/>
          </a:p>
        </p:txBody>
      </p:sp>
      <p:sp>
        <p:nvSpPr>
          <p:cNvPr id="5" name="Slide Number Placeholder 4">
            <a:extLst>
              <a:ext uri="{FF2B5EF4-FFF2-40B4-BE49-F238E27FC236}">
                <a16:creationId xmlns:a16="http://schemas.microsoft.com/office/drawing/2014/main" id="{B2063CE5-FD01-7F58-63A1-0E641F9900F4}"/>
              </a:ext>
            </a:extLst>
          </p:cNvPr>
          <p:cNvSpPr>
            <a:spLocks noGrp="1"/>
          </p:cNvSpPr>
          <p:nvPr>
            <p:ph type="sldNum" sz="quarter" idx="12"/>
          </p:nvPr>
        </p:nvSpPr>
        <p:spPr/>
        <p:txBody>
          <a:bodyPr/>
          <a:lstStyle/>
          <a:p>
            <a:fld id="{299B2371-7152-4E04-B6F7-913E7DD86771}" type="slidenum">
              <a:rPr lang="en-US" smtClean="0"/>
              <a:t>21</a:t>
            </a:fld>
            <a:endParaRPr lang="en-US"/>
          </a:p>
        </p:txBody>
      </p:sp>
      <p:sp>
        <p:nvSpPr>
          <p:cNvPr id="7" name="Footer Placeholder 6">
            <a:extLst>
              <a:ext uri="{FF2B5EF4-FFF2-40B4-BE49-F238E27FC236}">
                <a16:creationId xmlns:a16="http://schemas.microsoft.com/office/drawing/2014/main" id="{44BD844B-B46B-C599-E0B7-2B510263C940}"/>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039104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834334-4F4E-E9C2-E852-023400EB5C66}"/>
              </a:ext>
            </a:extLst>
          </p:cNvPr>
          <p:cNvSpPr>
            <a:spLocks noGrp="1"/>
          </p:cNvSpPr>
          <p:nvPr>
            <p:ph type="title"/>
          </p:nvPr>
        </p:nvSpPr>
        <p:spPr>
          <a:xfrm>
            <a:off x="741947" y="138245"/>
            <a:ext cx="10515600" cy="796782"/>
          </a:xfrm>
        </p:spPr>
        <p:txBody>
          <a:bodyPr/>
          <a:lstStyle/>
          <a:p>
            <a:pPr algn="ctr"/>
            <a:r>
              <a:rPr lang="fa-IR" b="1" dirty="0">
                <a:cs typeface="B Nazanin" panose="00000400000000000000" pitchFamily="2" charset="-78"/>
              </a:rPr>
              <a:t>مطالعات کیفی</a:t>
            </a:r>
            <a:endParaRPr lang="en-US" b="1" dirty="0">
              <a:cs typeface="B Nazanin" panose="00000400000000000000" pitchFamily="2" charset="-78"/>
            </a:endParaRPr>
          </a:p>
        </p:txBody>
      </p:sp>
      <p:pic>
        <p:nvPicPr>
          <p:cNvPr id="8" name="Picture 7">
            <a:extLst>
              <a:ext uri="{FF2B5EF4-FFF2-40B4-BE49-F238E27FC236}">
                <a16:creationId xmlns:a16="http://schemas.microsoft.com/office/drawing/2014/main" id="{4BD8B5BC-46C1-D478-4AEB-2B88AE1592EB}"/>
              </a:ext>
            </a:extLst>
          </p:cNvPr>
          <p:cNvPicPr>
            <a:picLocks noChangeAspect="1"/>
          </p:cNvPicPr>
          <p:nvPr/>
        </p:nvPicPr>
        <p:blipFill>
          <a:blip r:embed="rId2"/>
          <a:stretch>
            <a:fillRect/>
          </a:stretch>
        </p:blipFill>
        <p:spPr>
          <a:xfrm>
            <a:off x="1425335" y="775352"/>
            <a:ext cx="9341330" cy="6159817"/>
          </a:xfrm>
          <a:prstGeom prst="rect">
            <a:avLst/>
          </a:prstGeom>
        </p:spPr>
      </p:pic>
      <p:sp>
        <p:nvSpPr>
          <p:cNvPr id="2" name="Date Placeholder 1">
            <a:extLst>
              <a:ext uri="{FF2B5EF4-FFF2-40B4-BE49-F238E27FC236}">
                <a16:creationId xmlns:a16="http://schemas.microsoft.com/office/drawing/2014/main" id="{57BD7B8D-5C5E-2554-EE56-B2FE826EC41A}"/>
              </a:ext>
            </a:extLst>
          </p:cNvPr>
          <p:cNvSpPr>
            <a:spLocks noGrp="1"/>
          </p:cNvSpPr>
          <p:nvPr>
            <p:ph type="dt" sz="half" idx="10"/>
          </p:nvPr>
        </p:nvSpPr>
        <p:spPr/>
        <p:txBody>
          <a:bodyPr/>
          <a:lstStyle/>
          <a:p>
            <a:fld id="{0AA632DD-7804-44E0-91B0-F39E6800E977}" type="datetime1">
              <a:rPr lang="en-US" smtClean="0"/>
              <a:t>11/18/2025</a:t>
            </a:fld>
            <a:endParaRPr lang="en-US"/>
          </a:p>
        </p:txBody>
      </p:sp>
      <p:sp>
        <p:nvSpPr>
          <p:cNvPr id="3" name="Slide Number Placeholder 2">
            <a:extLst>
              <a:ext uri="{FF2B5EF4-FFF2-40B4-BE49-F238E27FC236}">
                <a16:creationId xmlns:a16="http://schemas.microsoft.com/office/drawing/2014/main" id="{87AEC5C6-FA4F-8743-DDC6-2897C2AA9B76}"/>
              </a:ext>
            </a:extLst>
          </p:cNvPr>
          <p:cNvSpPr>
            <a:spLocks noGrp="1"/>
          </p:cNvSpPr>
          <p:nvPr>
            <p:ph type="sldNum" sz="quarter" idx="12"/>
          </p:nvPr>
        </p:nvSpPr>
        <p:spPr/>
        <p:txBody>
          <a:bodyPr/>
          <a:lstStyle/>
          <a:p>
            <a:fld id="{299B2371-7152-4E04-B6F7-913E7DD86771}" type="slidenum">
              <a:rPr lang="en-US" smtClean="0"/>
              <a:t>22</a:t>
            </a:fld>
            <a:endParaRPr lang="en-US"/>
          </a:p>
        </p:txBody>
      </p:sp>
      <p:sp>
        <p:nvSpPr>
          <p:cNvPr id="4" name="Footer Placeholder 3">
            <a:extLst>
              <a:ext uri="{FF2B5EF4-FFF2-40B4-BE49-F238E27FC236}">
                <a16:creationId xmlns:a16="http://schemas.microsoft.com/office/drawing/2014/main" id="{D1928973-E6EF-F8DF-5F3B-382288DF410A}"/>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03925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F96F-4EA6-EA1A-25AA-757E59DA7104}"/>
              </a:ext>
            </a:extLst>
          </p:cNvPr>
          <p:cNvSpPr>
            <a:spLocks noGrp="1"/>
          </p:cNvSpPr>
          <p:nvPr>
            <p:ph type="title"/>
          </p:nvPr>
        </p:nvSpPr>
        <p:spPr>
          <a:xfrm>
            <a:off x="838200" y="666893"/>
            <a:ext cx="10515600" cy="756271"/>
          </a:xfrm>
        </p:spPr>
        <p:txBody>
          <a:bodyPr>
            <a:noAutofit/>
          </a:bodyPr>
          <a:lstStyle/>
          <a:p>
            <a:pPr algn="ctr"/>
            <a:r>
              <a:rPr lang="en-US" sz="3200" b="1" dirty="0"/>
              <a:t>Fathers: The Lost Ring in the Chain of Family‑Centered Care – A Phenomenological Study in NICUs of Iran 2018</a:t>
            </a:r>
          </a:p>
        </p:txBody>
      </p:sp>
      <p:sp>
        <p:nvSpPr>
          <p:cNvPr id="3" name="Content Placeholder 2">
            <a:extLst>
              <a:ext uri="{FF2B5EF4-FFF2-40B4-BE49-F238E27FC236}">
                <a16:creationId xmlns:a16="http://schemas.microsoft.com/office/drawing/2014/main" id="{3F223AAD-5838-04CA-0C6B-7BFE58C72A44}"/>
              </a:ext>
            </a:extLst>
          </p:cNvPr>
          <p:cNvSpPr>
            <a:spLocks noGrp="1"/>
          </p:cNvSpPr>
          <p:nvPr>
            <p:ph idx="1"/>
          </p:nvPr>
        </p:nvSpPr>
        <p:spPr>
          <a:xfrm>
            <a:off x="838200" y="1825625"/>
            <a:ext cx="10515600" cy="4836432"/>
          </a:xfrm>
        </p:spPr>
        <p:txBody>
          <a:bodyPr>
            <a:normAutofit fontScale="70000" lnSpcReduction="20000"/>
          </a:bodyPr>
          <a:lstStyle/>
          <a:p>
            <a:pPr algn="just" rtl="1">
              <a:lnSpc>
                <a:spcPct val="170000"/>
              </a:lnSpc>
            </a:pPr>
            <a:r>
              <a:rPr lang="fa-IR" dirty="0">
                <a:cs typeface="B Nazanin" panose="00000400000000000000" pitchFamily="2" charset="-78"/>
              </a:rPr>
              <a:t>در یکی از نخستین پژوهش‌های کیفی انجام ‌شده در ایران درباره نقش پدران در بخش مراقبت‌های ویژه نوزادان، محققان با بهره‌گیری از رویکرد </a:t>
            </a:r>
            <a:r>
              <a:rPr lang="fa-IR" b="1" dirty="0">
                <a:cs typeface="B Nazanin" panose="00000400000000000000" pitchFamily="2" charset="-78"/>
              </a:rPr>
              <a:t>پدیدارشناسی تفسیری (</a:t>
            </a:r>
            <a:r>
              <a:rPr lang="en-US" b="1" dirty="0">
                <a:cs typeface="B Nazanin" panose="00000400000000000000" pitchFamily="2" charset="-78"/>
              </a:rPr>
              <a:t>Interpretative Phenomenology</a:t>
            </a:r>
            <a:r>
              <a:rPr lang="fa-IR" b="1" dirty="0">
                <a:cs typeface="B Nazanin" panose="00000400000000000000" pitchFamily="2" charset="-78"/>
              </a:rPr>
              <a:t>) </a:t>
            </a:r>
            <a:r>
              <a:rPr lang="fa-IR" dirty="0">
                <a:cs typeface="B Nazanin" panose="00000400000000000000" pitchFamily="2" charset="-78"/>
              </a:rPr>
              <a:t>به بررسی تجربه‌های زیسته پدران نوزادان بستری در </a:t>
            </a:r>
            <a:r>
              <a:rPr lang="en-US" dirty="0">
                <a:cs typeface="B Nazanin" panose="00000400000000000000" pitchFamily="2" charset="-78"/>
              </a:rPr>
              <a:t>NICU</a:t>
            </a:r>
            <a:r>
              <a:rPr lang="fa-IR" dirty="0">
                <a:cs typeface="B Nazanin" panose="00000400000000000000" pitchFamily="2" charset="-78"/>
              </a:rPr>
              <a:t> پرداختند. مصاحبه‌های عمیق با </a:t>
            </a:r>
            <a:r>
              <a:rPr lang="fa-IR" sz="4000" b="1" dirty="0">
                <a:solidFill>
                  <a:srgbClr val="00B050"/>
                </a:solidFill>
                <a:cs typeface="B Nazanin" panose="00000400000000000000" pitchFamily="2" charset="-78"/>
              </a:rPr>
              <a:t>پدران</a:t>
            </a:r>
            <a:r>
              <a:rPr lang="fa-IR" dirty="0">
                <a:cs typeface="B Nazanin" panose="00000400000000000000" pitchFamily="2" charset="-78"/>
              </a:rPr>
              <a:t> نشان داد که آنان خود را «</a:t>
            </a:r>
            <a:r>
              <a:rPr lang="fa-IR" b="1" dirty="0">
                <a:solidFill>
                  <a:srgbClr val="FF0000"/>
                </a:solidFill>
                <a:cs typeface="B Nazanin" panose="00000400000000000000" pitchFamily="2" charset="-78"/>
              </a:rPr>
              <a:t>حلقه گمشده در زنجیره مراقبت خانواده‌محور</a:t>
            </a:r>
            <a:r>
              <a:rPr lang="fa-IR" dirty="0">
                <a:cs typeface="B Nazanin" panose="00000400000000000000" pitchFamily="2" charset="-78"/>
              </a:rPr>
              <a:t>» می‌دانند. پدران احساس می‌کردند از محیط مراقبت طرد شده‌اند؛ فضای بیمارستانی، محدودیت حضور، و نگرش غالب کارکنان که مادر را مراقب اصلی می‌دانست، مانع ایفای نقش فعال آنان می‌شد. بسیاری از آنان از اضطراب، درماندگی، و احساس ناتوانی در برقراری ارتباط با نوزاد سخن گفتند، اما در عین حال میل شدیدی به مشارکت و حمایت از همسر داشتند. پدران تأکید کردند که اگر کارکنان بیمارستان آنان را به رسمیت بشناسند و آموزش عملی و تماس فیزیکی با نوزاد فراهم شود، می‌توانند به اعتمادبه‌نفس و هویت پدرانه‌ی خود دست یابند. پژوهشگران نتیجه گرفتند که برای تحقق مراقبت خانواده‌محور واقعی، سیاست‌های بیمارستانی باید بازنگری و فرهنگ مشارکت پدران در </a:t>
            </a:r>
            <a:r>
              <a:rPr lang="en-US" dirty="0">
                <a:cs typeface="B Nazanin" panose="00000400000000000000" pitchFamily="2" charset="-78"/>
              </a:rPr>
              <a:t>NICU</a:t>
            </a:r>
            <a:r>
              <a:rPr lang="fa-IR" dirty="0">
                <a:cs typeface="B Nazanin" panose="00000400000000000000" pitchFamily="2" charset="-78"/>
              </a:rPr>
              <a:t> تقویت شود.</a:t>
            </a:r>
            <a:endParaRPr lang="en-US" dirty="0">
              <a:cs typeface="B Nazanin" panose="00000400000000000000" pitchFamily="2" charset="-78"/>
            </a:endParaRPr>
          </a:p>
        </p:txBody>
      </p:sp>
      <p:sp>
        <p:nvSpPr>
          <p:cNvPr id="4" name="Date Placeholder 3">
            <a:extLst>
              <a:ext uri="{FF2B5EF4-FFF2-40B4-BE49-F238E27FC236}">
                <a16:creationId xmlns:a16="http://schemas.microsoft.com/office/drawing/2014/main" id="{73406C2A-A2D9-2FC5-8936-C6F85C33EA89}"/>
              </a:ext>
            </a:extLst>
          </p:cNvPr>
          <p:cNvSpPr>
            <a:spLocks noGrp="1"/>
          </p:cNvSpPr>
          <p:nvPr>
            <p:ph type="dt" sz="half" idx="10"/>
          </p:nvPr>
        </p:nvSpPr>
        <p:spPr/>
        <p:txBody>
          <a:bodyPr/>
          <a:lstStyle/>
          <a:p>
            <a:fld id="{545BC2B7-F1F9-48C1-BEC1-4BE70B49B5CC}" type="datetime1">
              <a:rPr lang="en-US" smtClean="0"/>
              <a:t>11/18/2025</a:t>
            </a:fld>
            <a:endParaRPr lang="en-US"/>
          </a:p>
        </p:txBody>
      </p:sp>
      <p:sp>
        <p:nvSpPr>
          <p:cNvPr id="5" name="Slide Number Placeholder 4">
            <a:extLst>
              <a:ext uri="{FF2B5EF4-FFF2-40B4-BE49-F238E27FC236}">
                <a16:creationId xmlns:a16="http://schemas.microsoft.com/office/drawing/2014/main" id="{75C03C15-C172-0A67-8BA4-459C3A6D6295}"/>
              </a:ext>
            </a:extLst>
          </p:cNvPr>
          <p:cNvSpPr>
            <a:spLocks noGrp="1"/>
          </p:cNvSpPr>
          <p:nvPr>
            <p:ph type="sldNum" sz="quarter" idx="12"/>
          </p:nvPr>
        </p:nvSpPr>
        <p:spPr/>
        <p:txBody>
          <a:bodyPr/>
          <a:lstStyle/>
          <a:p>
            <a:fld id="{299B2371-7152-4E04-B6F7-913E7DD86771}" type="slidenum">
              <a:rPr lang="en-US" smtClean="0"/>
              <a:t>23</a:t>
            </a:fld>
            <a:endParaRPr lang="en-US"/>
          </a:p>
        </p:txBody>
      </p:sp>
      <p:sp>
        <p:nvSpPr>
          <p:cNvPr id="6" name="Footer Placeholder 5">
            <a:extLst>
              <a:ext uri="{FF2B5EF4-FFF2-40B4-BE49-F238E27FC236}">
                <a16:creationId xmlns:a16="http://schemas.microsoft.com/office/drawing/2014/main" id="{4BF4CCFD-F120-A41A-D359-221B93CC3B62}"/>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495654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AAA0-950F-61EF-4B3E-1E869C8FE0FD}"/>
              </a:ext>
            </a:extLst>
          </p:cNvPr>
          <p:cNvSpPr>
            <a:spLocks noGrp="1"/>
          </p:cNvSpPr>
          <p:nvPr>
            <p:ph type="title"/>
          </p:nvPr>
        </p:nvSpPr>
        <p:spPr/>
        <p:txBody>
          <a:bodyPr>
            <a:normAutofit fontScale="90000"/>
          </a:bodyPr>
          <a:lstStyle/>
          <a:p>
            <a:pPr algn="ctr"/>
            <a:r>
              <a:rPr lang="en-US" b="1" dirty="0"/>
              <a:t>Evaluation of parental stress in neonatal intensive care unit in Iran: a national study 2023</a:t>
            </a:r>
          </a:p>
        </p:txBody>
      </p:sp>
      <p:sp>
        <p:nvSpPr>
          <p:cNvPr id="3" name="Content Placeholder 2">
            <a:extLst>
              <a:ext uri="{FF2B5EF4-FFF2-40B4-BE49-F238E27FC236}">
                <a16:creationId xmlns:a16="http://schemas.microsoft.com/office/drawing/2014/main" id="{84900B45-DF62-0B9E-517C-036D32FBE385}"/>
              </a:ext>
            </a:extLst>
          </p:cNvPr>
          <p:cNvSpPr>
            <a:spLocks noGrp="1"/>
          </p:cNvSpPr>
          <p:nvPr>
            <p:ph idx="1"/>
          </p:nvPr>
        </p:nvSpPr>
        <p:spPr>
          <a:xfrm>
            <a:off x="838200" y="1825625"/>
            <a:ext cx="10515600" cy="4733304"/>
          </a:xfrm>
        </p:spPr>
        <p:txBody>
          <a:bodyPr>
            <a:normAutofit fontScale="77500" lnSpcReduction="20000"/>
          </a:bodyPr>
          <a:lstStyle/>
          <a:p>
            <a:pPr algn="just" rtl="1">
              <a:lnSpc>
                <a:spcPct val="160000"/>
              </a:lnSpc>
            </a:pPr>
            <a:r>
              <a:rPr lang="fa-IR" dirty="0">
                <a:cs typeface="B Nazanin" panose="00000400000000000000" pitchFamily="2" charset="-78"/>
              </a:rPr>
              <a:t>در یک پژوهش ملی و گسترده در ایران، سطح استرس والدین نوزادان بستری در بخش مراقبت ویژه نوزادان مورد بررسی قرار گرفت. این مطالعه کمی با مشارکت بیش از </a:t>
            </a:r>
            <a:r>
              <a:rPr lang="fa-IR" b="1" dirty="0">
                <a:cs typeface="B Nazanin" panose="00000400000000000000" pitchFamily="2" charset="-78"/>
              </a:rPr>
              <a:t>۲۴۰۰ والد</a:t>
            </a:r>
            <a:r>
              <a:rPr lang="fa-IR" dirty="0">
                <a:cs typeface="B Nazanin" panose="00000400000000000000" pitchFamily="2" charset="-78"/>
              </a:rPr>
              <a:t> در سراسر کشور انجام شد که حدود نیمی از آنان پدر بودند. پژوهشگران با استفاده از ابزار استاندارد </a:t>
            </a:r>
            <a:r>
              <a:rPr lang="en-US" dirty="0">
                <a:cs typeface="B Nazanin" panose="00000400000000000000" pitchFamily="2" charset="-78"/>
              </a:rPr>
              <a:t> Parental Stressor Scale: NICU</a:t>
            </a:r>
            <a:r>
              <a:rPr lang="fa-IR" dirty="0">
                <a:cs typeface="B Nazanin" panose="00000400000000000000" pitchFamily="2" charset="-78"/>
              </a:rPr>
              <a:t> نشان دادند که والدین ایرانی، به‌ویژه مادران، سطوح بالایی از استرس را تجربه می‌کنند، اما </a:t>
            </a:r>
            <a:r>
              <a:rPr lang="fa-IR" sz="3300" b="1" dirty="0">
                <a:solidFill>
                  <a:schemeClr val="accent2">
                    <a:lumMod val="75000"/>
                  </a:schemeClr>
                </a:solidFill>
                <a:cs typeface="B Nazanin" panose="00000400000000000000" pitchFamily="2" charset="-78"/>
              </a:rPr>
              <a:t>پدران نیز از فشارهای روانی و نگرانی نسبت به سلامت نوزاد و ناتوانی در ایفای نقش مراقبتی رنج می‌برند. </a:t>
            </a:r>
            <a:r>
              <a:rPr lang="fa-IR" dirty="0">
                <a:cs typeface="B Nazanin" panose="00000400000000000000" pitchFamily="2" charset="-78"/>
              </a:rPr>
              <a:t>احساس بی‌قدرتی در برابر وضعیت نوزاد، دوری از تصمیم‌گیری‌های درمانی، و محدودیت در حضور در بخش از مهم‌ترین عوامل استرس‌زا برای پدران عنوان شد. هرچند نمره استرس پدران پایین‌تر از مادران گزارش شد، اما ماهیت استرس آنان بیشتر با </a:t>
            </a:r>
            <a:r>
              <a:rPr lang="fa-IR" b="1" dirty="0">
                <a:cs typeface="B Nazanin" panose="00000400000000000000" pitchFamily="2" charset="-78"/>
              </a:rPr>
              <a:t>احساس مسئولیت و ناتوانی هم‌زمان</a:t>
            </a:r>
            <a:r>
              <a:rPr lang="fa-IR" dirty="0">
                <a:cs typeface="B Nazanin" panose="00000400000000000000" pitchFamily="2" charset="-78"/>
              </a:rPr>
              <a:t> مرتبط بود. مطالعه تأکید کرد که تیم درمان باید برنامه‌های آموزشی و روانی ویژه برای هر دو والد، به‌ویژه پدران، طراحی کند تا از پیامدهای روانی بلندمدت جلوگیری شود.</a:t>
            </a:r>
            <a:endParaRPr lang="en-US" dirty="0">
              <a:cs typeface="B Nazanin" panose="00000400000000000000" pitchFamily="2" charset="-78"/>
            </a:endParaRPr>
          </a:p>
        </p:txBody>
      </p:sp>
      <p:sp>
        <p:nvSpPr>
          <p:cNvPr id="4" name="Date Placeholder 3">
            <a:extLst>
              <a:ext uri="{FF2B5EF4-FFF2-40B4-BE49-F238E27FC236}">
                <a16:creationId xmlns:a16="http://schemas.microsoft.com/office/drawing/2014/main" id="{0FE2F72D-DAD3-97A1-53AC-D415BBC3FB4B}"/>
              </a:ext>
            </a:extLst>
          </p:cNvPr>
          <p:cNvSpPr>
            <a:spLocks noGrp="1"/>
          </p:cNvSpPr>
          <p:nvPr>
            <p:ph type="dt" sz="half" idx="10"/>
          </p:nvPr>
        </p:nvSpPr>
        <p:spPr/>
        <p:txBody>
          <a:bodyPr/>
          <a:lstStyle/>
          <a:p>
            <a:fld id="{50FE7F36-2DFA-48BC-A1CD-E62F5167DCF7}" type="datetime1">
              <a:rPr lang="en-US" smtClean="0"/>
              <a:t>11/18/2025</a:t>
            </a:fld>
            <a:endParaRPr lang="en-US"/>
          </a:p>
        </p:txBody>
      </p:sp>
      <p:sp>
        <p:nvSpPr>
          <p:cNvPr id="5" name="Slide Number Placeholder 4">
            <a:extLst>
              <a:ext uri="{FF2B5EF4-FFF2-40B4-BE49-F238E27FC236}">
                <a16:creationId xmlns:a16="http://schemas.microsoft.com/office/drawing/2014/main" id="{189E7661-DB05-07F7-9501-299798727181}"/>
              </a:ext>
            </a:extLst>
          </p:cNvPr>
          <p:cNvSpPr>
            <a:spLocks noGrp="1"/>
          </p:cNvSpPr>
          <p:nvPr>
            <p:ph type="sldNum" sz="quarter" idx="12"/>
          </p:nvPr>
        </p:nvSpPr>
        <p:spPr/>
        <p:txBody>
          <a:bodyPr/>
          <a:lstStyle/>
          <a:p>
            <a:fld id="{299B2371-7152-4E04-B6F7-913E7DD86771}" type="slidenum">
              <a:rPr lang="en-US" smtClean="0"/>
              <a:t>24</a:t>
            </a:fld>
            <a:endParaRPr lang="en-US"/>
          </a:p>
        </p:txBody>
      </p:sp>
      <p:sp>
        <p:nvSpPr>
          <p:cNvPr id="6" name="Footer Placeholder 5">
            <a:extLst>
              <a:ext uri="{FF2B5EF4-FFF2-40B4-BE49-F238E27FC236}">
                <a16:creationId xmlns:a16="http://schemas.microsoft.com/office/drawing/2014/main" id="{D7FA380E-0288-10BC-D388-80CC6F858A50}"/>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87608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8CF0-CF56-9422-E052-428BD352FA60}"/>
              </a:ext>
            </a:extLst>
          </p:cNvPr>
          <p:cNvSpPr>
            <a:spLocks noGrp="1"/>
          </p:cNvSpPr>
          <p:nvPr>
            <p:ph type="title"/>
          </p:nvPr>
        </p:nvSpPr>
        <p:spPr>
          <a:xfrm>
            <a:off x="453189" y="-178015"/>
            <a:ext cx="10515600" cy="1325563"/>
          </a:xfrm>
        </p:spPr>
        <p:txBody>
          <a:bodyPr/>
          <a:lstStyle/>
          <a:p>
            <a:pPr algn="ctr"/>
            <a:r>
              <a:rPr lang="en-US" b="1" dirty="0"/>
              <a:t>END Slide Area</a:t>
            </a:r>
          </a:p>
        </p:txBody>
      </p:sp>
      <p:pic>
        <p:nvPicPr>
          <p:cNvPr id="5" name="Picture 4">
            <a:extLst>
              <a:ext uri="{FF2B5EF4-FFF2-40B4-BE49-F238E27FC236}">
                <a16:creationId xmlns:a16="http://schemas.microsoft.com/office/drawing/2014/main" id="{507DE23F-67D0-E860-F67B-E7C40D042A94}"/>
              </a:ext>
            </a:extLst>
          </p:cNvPr>
          <p:cNvPicPr>
            <a:picLocks noChangeAspect="1"/>
          </p:cNvPicPr>
          <p:nvPr/>
        </p:nvPicPr>
        <p:blipFill>
          <a:blip r:embed="rId2"/>
          <a:stretch>
            <a:fillRect/>
          </a:stretch>
        </p:blipFill>
        <p:spPr>
          <a:xfrm>
            <a:off x="29545" y="811272"/>
            <a:ext cx="12132909" cy="6046728"/>
          </a:xfrm>
          <a:prstGeom prst="rect">
            <a:avLst/>
          </a:prstGeom>
        </p:spPr>
      </p:pic>
      <p:sp>
        <p:nvSpPr>
          <p:cNvPr id="3" name="Date Placeholder 2">
            <a:extLst>
              <a:ext uri="{FF2B5EF4-FFF2-40B4-BE49-F238E27FC236}">
                <a16:creationId xmlns:a16="http://schemas.microsoft.com/office/drawing/2014/main" id="{604ECD29-399D-44F4-2EC6-D3396BAEFFBD}"/>
              </a:ext>
            </a:extLst>
          </p:cNvPr>
          <p:cNvSpPr>
            <a:spLocks noGrp="1"/>
          </p:cNvSpPr>
          <p:nvPr>
            <p:ph type="dt" sz="half" idx="10"/>
          </p:nvPr>
        </p:nvSpPr>
        <p:spPr/>
        <p:txBody>
          <a:bodyPr/>
          <a:lstStyle/>
          <a:p>
            <a:fld id="{43723F33-B211-40A8-8D52-1DB99AE24565}" type="datetime1">
              <a:rPr lang="en-US" smtClean="0"/>
              <a:t>11/18/2025</a:t>
            </a:fld>
            <a:endParaRPr lang="en-US"/>
          </a:p>
        </p:txBody>
      </p:sp>
      <p:sp>
        <p:nvSpPr>
          <p:cNvPr id="4" name="Slide Number Placeholder 3">
            <a:extLst>
              <a:ext uri="{FF2B5EF4-FFF2-40B4-BE49-F238E27FC236}">
                <a16:creationId xmlns:a16="http://schemas.microsoft.com/office/drawing/2014/main" id="{375F993A-EB86-D079-F019-E28B43B21A1B}"/>
              </a:ext>
            </a:extLst>
          </p:cNvPr>
          <p:cNvSpPr>
            <a:spLocks noGrp="1"/>
          </p:cNvSpPr>
          <p:nvPr>
            <p:ph type="sldNum" sz="quarter" idx="12"/>
          </p:nvPr>
        </p:nvSpPr>
        <p:spPr/>
        <p:txBody>
          <a:bodyPr/>
          <a:lstStyle/>
          <a:p>
            <a:fld id="{299B2371-7152-4E04-B6F7-913E7DD86771}" type="slidenum">
              <a:rPr lang="en-US" smtClean="0"/>
              <a:t>25</a:t>
            </a:fld>
            <a:endParaRPr lang="en-US"/>
          </a:p>
        </p:txBody>
      </p:sp>
      <p:sp>
        <p:nvSpPr>
          <p:cNvPr id="6" name="Footer Placeholder 5">
            <a:extLst>
              <a:ext uri="{FF2B5EF4-FFF2-40B4-BE49-F238E27FC236}">
                <a16:creationId xmlns:a16="http://schemas.microsoft.com/office/drawing/2014/main" id="{30997A59-D104-3722-180D-88B4A7788E81}"/>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357033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54FF-4FD2-AD90-3032-7DF3E81965FC}"/>
              </a:ext>
            </a:extLst>
          </p:cNvPr>
          <p:cNvSpPr>
            <a:spLocks noGrp="1"/>
          </p:cNvSpPr>
          <p:nvPr>
            <p:ph type="title"/>
          </p:nvPr>
        </p:nvSpPr>
        <p:spPr/>
        <p:txBody>
          <a:bodyPr/>
          <a:lstStyle/>
          <a:p>
            <a:pPr algn="ctr"/>
            <a:r>
              <a:rPr lang="fa-IR" b="1" dirty="0">
                <a:cs typeface="B Nazanin" panose="00000400000000000000" pitchFamily="2" charset="-78"/>
              </a:rPr>
              <a:t>منابع</a:t>
            </a:r>
            <a:endParaRPr lang="en-US" b="1" dirty="0">
              <a:cs typeface="B Nazanin" panose="00000400000000000000" pitchFamily="2" charset="-78"/>
            </a:endParaRPr>
          </a:p>
        </p:txBody>
      </p:sp>
      <p:sp>
        <p:nvSpPr>
          <p:cNvPr id="3" name="Content Placeholder 2">
            <a:extLst>
              <a:ext uri="{FF2B5EF4-FFF2-40B4-BE49-F238E27FC236}">
                <a16:creationId xmlns:a16="http://schemas.microsoft.com/office/drawing/2014/main" id="{554D7C22-204D-5214-C218-5B35343567F7}"/>
              </a:ext>
            </a:extLst>
          </p:cNvPr>
          <p:cNvSpPr>
            <a:spLocks noGrp="1"/>
          </p:cNvSpPr>
          <p:nvPr>
            <p:ph idx="1"/>
          </p:nvPr>
        </p:nvSpPr>
        <p:spPr>
          <a:xfrm>
            <a:off x="440011" y="1368162"/>
            <a:ext cx="11323435" cy="5287020"/>
          </a:xfrm>
        </p:spPr>
        <p:txBody>
          <a:bodyPr>
            <a:normAutofit fontScale="62500" lnSpcReduction="20000"/>
          </a:bodyPr>
          <a:lstStyle/>
          <a:p>
            <a:pPr marL="514350" indent="-514350" algn="just">
              <a:buFont typeface="+mj-lt"/>
              <a:buAutoNum type="arabicPeriod"/>
            </a:pPr>
            <a:r>
              <a:rPr lang="en-US" dirty="0"/>
              <a:t>Mercer RT. Becoming a mother versus maternal role attainment. J Nurs </a:t>
            </a:r>
            <a:r>
              <a:rPr lang="en-US" dirty="0" err="1"/>
              <a:t>Scholarsh</a:t>
            </a:r>
            <a:r>
              <a:rPr lang="en-US" dirty="0"/>
              <a:t>. 2004;36(3):226-32.</a:t>
            </a:r>
          </a:p>
          <a:p>
            <a:pPr marL="514350" indent="-514350" algn="just">
              <a:buFont typeface="+mj-lt"/>
              <a:buAutoNum type="arabicPeriod"/>
            </a:pPr>
            <a:r>
              <a:rPr lang="en-US" dirty="0"/>
              <a:t>Bamberg M. Narrative, identity and the mapping of experience. In: Dunlop WL, Walker LJ, editors. The Oxford Handbook of Identity Development. Oxford: Oxford University Press; 2017.</a:t>
            </a:r>
          </a:p>
          <a:p>
            <a:pPr marL="514350" indent="-514350" algn="just">
              <a:buFont typeface="+mj-lt"/>
              <a:buAutoNum type="arabicPeriod"/>
            </a:pPr>
            <a:r>
              <a:rPr lang="en-US" dirty="0" err="1"/>
              <a:t>Genesoni</a:t>
            </a:r>
            <a:r>
              <a:rPr lang="en-US" dirty="0"/>
              <a:t> L, </a:t>
            </a:r>
            <a:r>
              <a:rPr lang="en-US" dirty="0" err="1"/>
              <a:t>Tallandini</a:t>
            </a:r>
            <a:r>
              <a:rPr lang="en-US" dirty="0"/>
              <a:t> MA. Men’s psychological transition to fatherhood: an analysis of the literature, 1989–2008. Birth. 2009;36(4):305-18.</a:t>
            </a:r>
          </a:p>
          <a:p>
            <a:pPr marL="514350" indent="-514350" algn="just">
              <a:buFont typeface="+mj-lt"/>
              <a:buAutoNum type="arabicPeriod"/>
            </a:pPr>
            <a:r>
              <a:rPr lang="en-US" dirty="0" err="1"/>
              <a:t>Provenzi</a:t>
            </a:r>
            <a:r>
              <a:rPr lang="en-US" dirty="0"/>
              <a:t> L, Santoro E. The father’s role in the care of preterm infants: an overview of research and clinical practice. </a:t>
            </a:r>
            <a:r>
              <a:rPr lang="en-US" dirty="0" err="1"/>
              <a:t>Pediatr</a:t>
            </a:r>
            <a:r>
              <a:rPr lang="en-US" dirty="0"/>
              <a:t> Health Med Ther. 2015;6:99-108.</a:t>
            </a:r>
          </a:p>
          <a:p>
            <a:pPr marL="514350" indent="-514350" algn="just">
              <a:buFont typeface="+mj-lt"/>
              <a:buAutoNum type="arabicPeriod"/>
            </a:pPr>
            <a:r>
              <a:rPr lang="en-US" dirty="0"/>
              <a:t>Shorey S, Ang L, Goh H, et al. Fathers’ involvement in perinatal care and its associations with maternal and infant outcomes: A systematic review and meta-analysis. Midwifery. 2023;121:103600.</a:t>
            </a:r>
          </a:p>
          <a:p>
            <a:pPr marL="514350" indent="-514350" algn="just">
              <a:buFont typeface="+mj-lt"/>
              <a:buAutoNum type="arabicPeriod"/>
            </a:pPr>
            <a:r>
              <a:rPr lang="en-US" dirty="0"/>
              <a:t>Feeley N, Genest C, Niela-Vilen H, </a:t>
            </a:r>
            <a:r>
              <a:rPr lang="en-US" dirty="0" err="1"/>
              <a:t>Charpak</a:t>
            </a:r>
            <a:r>
              <a:rPr lang="en-US" dirty="0"/>
              <a:t> N, </a:t>
            </a:r>
            <a:r>
              <a:rPr lang="en-US" dirty="0" err="1"/>
              <a:t>Cializ</a:t>
            </a:r>
            <a:r>
              <a:rPr lang="en-US" dirty="0"/>
              <a:t> P, </a:t>
            </a:r>
            <a:r>
              <a:rPr lang="en-US" dirty="0" err="1"/>
              <a:t>Axelin</a:t>
            </a:r>
            <a:r>
              <a:rPr lang="en-US" dirty="0"/>
              <a:t> A. Fathers’ involvement in the care of their preterm infants: protocols and interventions promoting positive outcomes in the NICU. J Neonatal Nurs. 2022;28(5):168-76.</a:t>
            </a:r>
          </a:p>
          <a:p>
            <a:pPr marL="514350" indent="-514350" algn="just">
              <a:buFont typeface="+mj-lt"/>
              <a:buAutoNum type="arabicPeriod"/>
            </a:pPr>
            <a:r>
              <a:rPr lang="en-US" dirty="0" err="1"/>
              <a:t>Wennigsen</a:t>
            </a:r>
            <a:r>
              <a:rPr lang="en-US" dirty="0"/>
              <a:t> N, Rosthøj S, Kirk A. The father-friendly NICU: How family-centered care can include and empower fathers. Neonatology Today. 2021;16(5):6-9.</a:t>
            </a:r>
          </a:p>
          <a:p>
            <a:pPr marL="514350" indent="-514350" algn="just">
              <a:buFont typeface="+mj-lt"/>
              <a:buAutoNum type="arabicPeriod"/>
            </a:pPr>
            <a:r>
              <a:rPr lang="en-US" dirty="0"/>
              <a:t>Linden K, </a:t>
            </a:r>
            <a:r>
              <a:rPr lang="en-US" dirty="0" err="1"/>
              <a:t>Ryninks</a:t>
            </a:r>
            <a:r>
              <a:rPr lang="en-US" dirty="0"/>
              <a:t> K, Kihlgren M, et al. Fathers’ experiences of supporting their partners during their preterm infant’s hospital stay: A qualitative interview study. BMC </a:t>
            </a:r>
            <a:r>
              <a:rPr lang="en-US" dirty="0" err="1"/>
              <a:t>Pediatr</a:t>
            </a:r>
            <a:r>
              <a:rPr lang="en-US" dirty="0"/>
              <a:t>. 2022;22:522.</a:t>
            </a:r>
          </a:p>
          <a:p>
            <a:pPr marL="514350" indent="-514350" algn="just">
              <a:buFont typeface="+mj-lt"/>
              <a:buAutoNum type="arabicPeriod"/>
            </a:pPr>
            <a:r>
              <a:rPr lang="en-US" dirty="0"/>
              <a:t>Dashti S, </a:t>
            </a:r>
            <a:r>
              <a:rPr lang="en-US" dirty="0" err="1"/>
              <a:t>Fathollahzadeh</a:t>
            </a:r>
            <a:r>
              <a:rPr lang="en-US" dirty="0"/>
              <a:t> A, Mohammadi E, Kazemnejad A. Fathers: The lost ring in the chain of family‑</a:t>
            </a:r>
            <a:r>
              <a:rPr lang="en-US" dirty="0" err="1"/>
              <a:t>centred</a:t>
            </a:r>
            <a:r>
              <a:rPr lang="en-US" dirty="0"/>
              <a:t> care – A phenomenological study in NICUs of Iran. J Neonatal Nurs. 2018;24(3):138-43.</a:t>
            </a:r>
          </a:p>
          <a:p>
            <a:pPr marL="514350" indent="-514350" algn="just">
              <a:buFont typeface="+mj-lt"/>
              <a:buAutoNum type="arabicPeriod"/>
            </a:pPr>
            <a:r>
              <a:rPr lang="en-US" dirty="0"/>
              <a:t>Hajizadeh K, Zamani N, </a:t>
            </a:r>
            <a:r>
              <a:rPr lang="en-US" dirty="0" err="1"/>
              <a:t>Ahmadipour</a:t>
            </a:r>
            <a:r>
              <a:rPr lang="en-US" dirty="0"/>
              <a:t> S, et al. Evaluation of parental stress in neonatal intensive care unit in Iran: a national study. Iran J </a:t>
            </a:r>
            <a:r>
              <a:rPr lang="en-US" dirty="0" err="1"/>
              <a:t>Neonatol</a:t>
            </a:r>
            <a:r>
              <a:rPr lang="en-US" dirty="0"/>
              <a:t>. 2023;14(1):1-10.</a:t>
            </a:r>
          </a:p>
          <a:p>
            <a:pPr marL="514350" indent="-514350" algn="just">
              <a:buFont typeface="+mj-lt"/>
              <a:buAutoNum type="arabicPeriod"/>
            </a:pPr>
            <a:endParaRPr lang="en-US" dirty="0"/>
          </a:p>
        </p:txBody>
      </p:sp>
      <p:sp>
        <p:nvSpPr>
          <p:cNvPr id="4" name="Date Placeholder 3">
            <a:extLst>
              <a:ext uri="{FF2B5EF4-FFF2-40B4-BE49-F238E27FC236}">
                <a16:creationId xmlns:a16="http://schemas.microsoft.com/office/drawing/2014/main" id="{17713EF2-9318-92E5-0A62-CABF620CE7D8}"/>
              </a:ext>
            </a:extLst>
          </p:cNvPr>
          <p:cNvSpPr>
            <a:spLocks noGrp="1"/>
          </p:cNvSpPr>
          <p:nvPr>
            <p:ph type="dt" sz="half" idx="10"/>
          </p:nvPr>
        </p:nvSpPr>
        <p:spPr/>
        <p:txBody>
          <a:bodyPr/>
          <a:lstStyle/>
          <a:p>
            <a:fld id="{7E923428-3D2D-43DA-A5EA-64B65D8CD345}" type="datetime1">
              <a:rPr lang="en-US" smtClean="0"/>
              <a:t>11/18/2025</a:t>
            </a:fld>
            <a:endParaRPr lang="en-US"/>
          </a:p>
        </p:txBody>
      </p:sp>
      <p:sp>
        <p:nvSpPr>
          <p:cNvPr id="5" name="Slide Number Placeholder 4">
            <a:extLst>
              <a:ext uri="{FF2B5EF4-FFF2-40B4-BE49-F238E27FC236}">
                <a16:creationId xmlns:a16="http://schemas.microsoft.com/office/drawing/2014/main" id="{7354A504-CBCB-810A-DB0A-CAE1488952F1}"/>
              </a:ext>
            </a:extLst>
          </p:cNvPr>
          <p:cNvSpPr>
            <a:spLocks noGrp="1"/>
          </p:cNvSpPr>
          <p:nvPr>
            <p:ph type="sldNum" sz="quarter" idx="12"/>
          </p:nvPr>
        </p:nvSpPr>
        <p:spPr/>
        <p:txBody>
          <a:bodyPr/>
          <a:lstStyle/>
          <a:p>
            <a:fld id="{299B2371-7152-4E04-B6F7-913E7DD86771}" type="slidenum">
              <a:rPr lang="en-US" smtClean="0"/>
              <a:t>26</a:t>
            </a:fld>
            <a:endParaRPr lang="en-US"/>
          </a:p>
        </p:txBody>
      </p:sp>
      <p:sp>
        <p:nvSpPr>
          <p:cNvPr id="6" name="Footer Placeholder 5">
            <a:extLst>
              <a:ext uri="{FF2B5EF4-FFF2-40B4-BE49-F238E27FC236}">
                <a16:creationId xmlns:a16="http://schemas.microsoft.com/office/drawing/2014/main" id="{75FB6A25-69DC-8762-50F8-93AE2FDB9A27}"/>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388023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5AB96-A4E3-67C0-55EC-B7F960AA1C6D}"/>
              </a:ext>
            </a:extLst>
          </p:cNvPr>
          <p:cNvPicPr>
            <a:picLocks noChangeAspect="1"/>
          </p:cNvPicPr>
          <p:nvPr/>
        </p:nvPicPr>
        <p:blipFill>
          <a:blip r:embed="rId2"/>
          <a:stretch>
            <a:fillRect/>
          </a:stretch>
        </p:blipFill>
        <p:spPr>
          <a:xfrm>
            <a:off x="1190373" y="177633"/>
            <a:ext cx="9811254" cy="6502734"/>
          </a:xfrm>
          <a:prstGeom prst="rect">
            <a:avLst/>
          </a:prstGeom>
        </p:spPr>
      </p:pic>
      <p:sp>
        <p:nvSpPr>
          <p:cNvPr id="2" name="Date Placeholder 1">
            <a:extLst>
              <a:ext uri="{FF2B5EF4-FFF2-40B4-BE49-F238E27FC236}">
                <a16:creationId xmlns:a16="http://schemas.microsoft.com/office/drawing/2014/main" id="{B688E0FD-384B-5CF7-A93E-CDB153E05BC5}"/>
              </a:ext>
            </a:extLst>
          </p:cNvPr>
          <p:cNvSpPr>
            <a:spLocks noGrp="1"/>
          </p:cNvSpPr>
          <p:nvPr>
            <p:ph type="dt" sz="half" idx="10"/>
          </p:nvPr>
        </p:nvSpPr>
        <p:spPr/>
        <p:txBody>
          <a:bodyPr/>
          <a:lstStyle/>
          <a:p>
            <a:fld id="{CC4B9F50-C46F-4598-B19C-B7BC6F0A1AF4}" type="datetime1">
              <a:rPr lang="en-US" smtClean="0"/>
              <a:t>11/18/2025</a:t>
            </a:fld>
            <a:endParaRPr lang="en-US"/>
          </a:p>
        </p:txBody>
      </p:sp>
      <p:sp>
        <p:nvSpPr>
          <p:cNvPr id="3" name="Slide Number Placeholder 2">
            <a:extLst>
              <a:ext uri="{FF2B5EF4-FFF2-40B4-BE49-F238E27FC236}">
                <a16:creationId xmlns:a16="http://schemas.microsoft.com/office/drawing/2014/main" id="{69964B57-D505-66E7-8991-BBBE49F9D025}"/>
              </a:ext>
            </a:extLst>
          </p:cNvPr>
          <p:cNvSpPr>
            <a:spLocks noGrp="1"/>
          </p:cNvSpPr>
          <p:nvPr>
            <p:ph type="sldNum" sz="quarter" idx="12"/>
          </p:nvPr>
        </p:nvSpPr>
        <p:spPr/>
        <p:txBody>
          <a:bodyPr/>
          <a:lstStyle/>
          <a:p>
            <a:fld id="{299B2371-7152-4E04-B6F7-913E7DD86771}" type="slidenum">
              <a:rPr lang="en-US" smtClean="0"/>
              <a:t>3</a:t>
            </a:fld>
            <a:endParaRPr lang="en-US"/>
          </a:p>
        </p:txBody>
      </p:sp>
      <p:sp>
        <p:nvSpPr>
          <p:cNvPr id="4" name="Footer Placeholder 3">
            <a:extLst>
              <a:ext uri="{FF2B5EF4-FFF2-40B4-BE49-F238E27FC236}">
                <a16:creationId xmlns:a16="http://schemas.microsoft.com/office/drawing/2014/main" id="{890395A2-2F91-547B-2193-9A5EF26BDFD3}"/>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216862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05BA-D769-E707-7BF0-D8A5F1645AC4}"/>
              </a:ext>
            </a:extLst>
          </p:cNvPr>
          <p:cNvSpPr>
            <a:spLocks noGrp="1"/>
          </p:cNvSpPr>
          <p:nvPr>
            <p:ph type="title"/>
          </p:nvPr>
        </p:nvSpPr>
        <p:spPr/>
        <p:txBody>
          <a:bodyPr/>
          <a:lstStyle/>
          <a:p>
            <a:pPr algn="ctr"/>
            <a:r>
              <a:rPr lang="en-US" b="1" dirty="0"/>
              <a:t>Parental Role Theories</a:t>
            </a:r>
          </a:p>
        </p:txBody>
      </p:sp>
      <p:sp>
        <p:nvSpPr>
          <p:cNvPr id="3" name="Content Placeholder 2">
            <a:extLst>
              <a:ext uri="{FF2B5EF4-FFF2-40B4-BE49-F238E27FC236}">
                <a16:creationId xmlns:a16="http://schemas.microsoft.com/office/drawing/2014/main" id="{1EE23978-4FE7-602A-0AEF-8BDB89E2BA09}"/>
              </a:ext>
            </a:extLst>
          </p:cNvPr>
          <p:cNvSpPr>
            <a:spLocks noGrp="1"/>
          </p:cNvSpPr>
          <p:nvPr>
            <p:ph idx="1"/>
          </p:nvPr>
        </p:nvSpPr>
        <p:spPr/>
        <p:txBody>
          <a:bodyPr>
            <a:normAutofit/>
          </a:bodyPr>
          <a:lstStyle/>
          <a:p>
            <a:pPr algn="l"/>
            <a:r>
              <a:rPr lang="en-US" b="1" dirty="0">
                <a:solidFill>
                  <a:srgbClr val="FF0000"/>
                </a:solidFill>
              </a:rPr>
              <a:t>Mercer’s Theory of Becoming a Mother/Parent:</a:t>
            </a:r>
          </a:p>
          <a:p>
            <a:pPr algn="r" rtl="1">
              <a:buFont typeface="Courier New" panose="02070309020205020404" pitchFamily="49" charset="0"/>
              <a:buChar char="o"/>
            </a:pPr>
            <a:r>
              <a:rPr lang="fa-IR" b="1" dirty="0">
                <a:cs typeface="B Nazanin" panose="00000400000000000000" pitchFamily="2" charset="-78"/>
              </a:rPr>
              <a:t> </a:t>
            </a:r>
            <a:r>
              <a:rPr lang="fa-IR" b="1" dirty="0">
                <a:solidFill>
                  <a:srgbClr val="00B050"/>
                </a:solidFill>
                <a:cs typeface="B Nazanin" panose="00000400000000000000" pitchFamily="2" charset="-78"/>
              </a:rPr>
              <a:t>مرحله ۱: آمادگی </a:t>
            </a:r>
            <a:r>
              <a:rPr lang="en-US" b="1" dirty="0">
                <a:solidFill>
                  <a:srgbClr val="00B050"/>
                </a:solidFill>
                <a:cs typeface="B Nazanin" panose="00000400000000000000" pitchFamily="2" charset="-78"/>
              </a:rPr>
              <a:t>:(Anticipatory Stage)</a:t>
            </a:r>
          </a:p>
          <a:p>
            <a:pPr algn="r" rtl="1"/>
            <a:r>
              <a:rPr lang="fa-IR" dirty="0">
                <a:cs typeface="B Nazanin" panose="00000400000000000000" pitchFamily="2" charset="-78"/>
              </a:rPr>
              <a:t>از دوران بارداری آغاز می‌شود.</a:t>
            </a:r>
          </a:p>
          <a:p>
            <a:pPr algn="r" rtl="1"/>
            <a:r>
              <a:rPr lang="fa-IR" dirty="0">
                <a:cs typeface="B Nazanin" panose="00000400000000000000" pitchFamily="2" charset="-78"/>
              </a:rPr>
              <a:t>والد آینده نقش والدی را در ذهن خود شکل می‌دهد (تصورات، انتظارات، ترس‌ها).</a:t>
            </a:r>
          </a:p>
          <a:p>
            <a:pPr algn="r" rtl="1"/>
            <a:r>
              <a:rPr lang="fa-IR" dirty="0">
                <a:cs typeface="B Nazanin" panose="00000400000000000000" pitchFamily="2" charset="-78"/>
              </a:rPr>
              <a:t>در</a:t>
            </a:r>
            <a:r>
              <a:rPr lang="en-US" dirty="0">
                <a:cs typeface="B Nazanin" panose="00000400000000000000" pitchFamily="2" charset="-78"/>
              </a:rPr>
              <a:t>NICU</a:t>
            </a:r>
            <a:r>
              <a:rPr lang="fa-IR" dirty="0">
                <a:cs typeface="B Nazanin" panose="00000400000000000000" pitchFamily="2" charset="-78"/>
              </a:rPr>
              <a:t> این مرحله ممکن است با اضطراب، حس ناتوانی یا از دست دادن کنترل همراه باشد.</a:t>
            </a:r>
          </a:p>
          <a:p>
            <a:pPr algn="r" rtl="1">
              <a:buFont typeface="Courier New" panose="02070309020205020404" pitchFamily="49" charset="0"/>
              <a:buChar char="o"/>
            </a:pPr>
            <a:r>
              <a:rPr lang="fa-IR" b="1" dirty="0">
                <a:cs typeface="B Nazanin" panose="00000400000000000000" pitchFamily="2" charset="-78"/>
              </a:rPr>
              <a:t> </a:t>
            </a:r>
            <a:r>
              <a:rPr lang="fa-IR" b="1" dirty="0">
                <a:solidFill>
                  <a:srgbClr val="00B050"/>
                </a:solidFill>
                <a:cs typeface="B Nazanin" panose="00000400000000000000" pitchFamily="2" charset="-78"/>
              </a:rPr>
              <a:t>مرحله ۲: آگاهی و یادگیری </a:t>
            </a:r>
            <a:r>
              <a:rPr lang="en-US" b="1" dirty="0">
                <a:solidFill>
                  <a:srgbClr val="00B050"/>
                </a:solidFill>
                <a:cs typeface="B Nazanin" panose="00000400000000000000" pitchFamily="2" charset="-78"/>
              </a:rPr>
              <a:t>:(Formal Stage)</a:t>
            </a:r>
          </a:p>
          <a:p>
            <a:pPr algn="r" rtl="1"/>
            <a:r>
              <a:rPr lang="fa-IR" dirty="0">
                <a:cs typeface="B Nazanin" panose="00000400000000000000" pitchFamily="2" charset="-78"/>
              </a:rPr>
              <a:t>پس از تولد کودک، والد با آموزش و مشاهده، نقش جدید را </a:t>
            </a:r>
            <a:r>
              <a:rPr lang="fa-IR" b="1" dirty="0">
                <a:cs typeface="B Nazanin" panose="00000400000000000000" pitchFamily="2" charset="-78"/>
              </a:rPr>
              <a:t>یاد می‌گیرد</a:t>
            </a:r>
            <a:r>
              <a:rPr lang="fa-IR" dirty="0">
                <a:cs typeface="B Nazanin" panose="00000400000000000000" pitchFamily="2" charset="-78"/>
              </a:rPr>
              <a:t>.</a:t>
            </a:r>
          </a:p>
          <a:p>
            <a:pPr algn="r" rtl="1"/>
            <a:r>
              <a:rPr lang="fa-IR" dirty="0">
                <a:cs typeface="B Nazanin" panose="00000400000000000000" pitchFamily="2" charset="-78"/>
              </a:rPr>
              <a:t>رفتارها هنوز بر اساس دستورالعمل‌ها و راهنمایی دیگران است (مثلاً پرستار یا مادر باتجربه).</a:t>
            </a:r>
          </a:p>
          <a:p>
            <a:pPr algn="r" rtl="1"/>
            <a:endParaRPr lang="en-US" dirty="0"/>
          </a:p>
        </p:txBody>
      </p:sp>
      <p:sp>
        <p:nvSpPr>
          <p:cNvPr id="4" name="Date Placeholder 3">
            <a:extLst>
              <a:ext uri="{FF2B5EF4-FFF2-40B4-BE49-F238E27FC236}">
                <a16:creationId xmlns:a16="http://schemas.microsoft.com/office/drawing/2014/main" id="{7653129F-C3CA-B721-F4D4-14F9AEC49CB7}"/>
              </a:ext>
            </a:extLst>
          </p:cNvPr>
          <p:cNvSpPr>
            <a:spLocks noGrp="1"/>
          </p:cNvSpPr>
          <p:nvPr>
            <p:ph type="dt" sz="half" idx="10"/>
          </p:nvPr>
        </p:nvSpPr>
        <p:spPr/>
        <p:txBody>
          <a:bodyPr/>
          <a:lstStyle/>
          <a:p>
            <a:fld id="{FFC74C4A-7F3C-4124-86B5-DC2D490915F5}" type="datetime1">
              <a:rPr lang="en-US" smtClean="0"/>
              <a:t>11/18/2025</a:t>
            </a:fld>
            <a:endParaRPr lang="en-US"/>
          </a:p>
        </p:txBody>
      </p:sp>
      <p:sp>
        <p:nvSpPr>
          <p:cNvPr id="5" name="Slide Number Placeholder 4">
            <a:extLst>
              <a:ext uri="{FF2B5EF4-FFF2-40B4-BE49-F238E27FC236}">
                <a16:creationId xmlns:a16="http://schemas.microsoft.com/office/drawing/2014/main" id="{C11EAFA8-EB12-9C06-A970-C1FD6C0A8F1C}"/>
              </a:ext>
            </a:extLst>
          </p:cNvPr>
          <p:cNvSpPr>
            <a:spLocks noGrp="1"/>
          </p:cNvSpPr>
          <p:nvPr>
            <p:ph type="sldNum" sz="quarter" idx="12"/>
          </p:nvPr>
        </p:nvSpPr>
        <p:spPr/>
        <p:txBody>
          <a:bodyPr/>
          <a:lstStyle/>
          <a:p>
            <a:fld id="{299B2371-7152-4E04-B6F7-913E7DD86771}" type="slidenum">
              <a:rPr lang="en-US" smtClean="0"/>
              <a:t>4</a:t>
            </a:fld>
            <a:endParaRPr lang="en-US"/>
          </a:p>
        </p:txBody>
      </p:sp>
      <p:sp>
        <p:nvSpPr>
          <p:cNvPr id="6" name="Footer Placeholder 5">
            <a:extLst>
              <a:ext uri="{FF2B5EF4-FFF2-40B4-BE49-F238E27FC236}">
                <a16:creationId xmlns:a16="http://schemas.microsoft.com/office/drawing/2014/main" id="{D2329076-BEA9-D707-9C3B-74B46FC25EC3}"/>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68629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3995-7E28-45B6-B338-416039868845}"/>
              </a:ext>
            </a:extLst>
          </p:cNvPr>
          <p:cNvSpPr>
            <a:spLocks noGrp="1"/>
          </p:cNvSpPr>
          <p:nvPr>
            <p:ph type="title"/>
          </p:nvPr>
        </p:nvSpPr>
        <p:spPr/>
        <p:txBody>
          <a:bodyPr/>
          <a:lstStyle/>
          <a:p>
            <a:pPr algn="ctr"/>
            <a:r>
              <a:rPr lang="en-US" b="1" dirty="0"/>
              <a:t>Parental Role Theories</a:t>
            </a:r>
            <a:endParaRPr lang="en-US" dirty="0"/>
          </a:p>
        </p:txBody>
      </p:sp>
      <p:sp>
        <p:nvSpPr>
          <p:cNvPr id="3" name="Content Placeholder 2">
            <a:extLst>
              <a:ext uri="{FF2B5EF4-FFF2-40B4-BE49-F238E27FC236}">
                <a16:creationId xmlns:a16="http://schemas.microsoft.com/office/drawing/2014/main" id="{22B4CE10-E75F-D65C-9FDD-52CBA3C39EBE}"/>
              </a:ext>
            </a:extLst>
          </p:cNvPr>
          <p:cNvSpPr>
            <a:spLocks noGrp="1"/>
          </p:cNvSpPr>
          <p:nvPr>
            <p:ph idx="1"/>
          </p:nvPr>
        </p:nvSpPr>
        <p:spPr/>
        <p:txBody>
          <a:bodyPr>
            <a:normAutofit lnSpcReduction="10000"/>
          </a:bodyPr>
          <a:lstStyle/>
          <a:p>
            <a:pPr algn="r" rtl="1">
              <a:buFont typeface="Courier New" panose="02070309020205020404" pitchFamily="49" charset="0"/>
              <a:buChar char="o"/>
            </a:pPr>
            <a:r>
              <a:rPr lang="fa-IR" b="1" dirty="0">
                <a:cs typeface="B Nazanin" panose="00000400000000000000" pitchFamily="2" charset="-78"/>
              </a:rPr>
              <a:t> </a:t>
            </a:r>
            <a:r>
              <a:rPr lang="fa-IR" b="1" dirty="0">
                <a:solidFill>
                  <a:srgbClr val="00B050"/>
                </a:solidFill>
                <a:cs typeface="B Nazanin" panose="00000400000000000000" pitchFamily="2" charset="-78"/>
              </a:rPr>
              <a:t>مرحله ۳: رشد شخصی </a:t>
            </a:r>
            <a:r>
              <a:rPr lang="en-US" b="1" dirty="0">
                <a:solidFill>
                  <a:srgbClr val="00B050"/>
                </a:solidFill>
                <a:cs typeface="B Nazanin" panose="00000400000000000000" pitchFamily="2" charset="-78"/>
              </a:rPr>
              <a:t>(Informal Stage)</a:t>
            </a:r>
            <a:r>
              <a:rPr lang="fa-IR" b="1" dirty="0">
                <a:solidFill>
                  <a:srgbClr val="00B050"/>
                </a:solidFill>
                <a:cs typeface="B Nazanin" panose="00000400000000000000" pitchFamily="2" charset="-78"/>
              </a:rPr>
              <a:t>:</a:t>
            </a:r>
            <a:endParaRPr lang="en-US" b="1" dirty="0">
              <a:solidFill>
                <a:srgbClr val="00B050"/>
              </a:solidFill>
              <a:cs typeface="B Nazanin" panose="00000400000000000000" pitchFamily="2" charset="-78"/>
            </a:endParaRPr>
          </a:p>
          <a:p>
            <a:pPr algn="r" rtl="1"/>
            <a:r>
              <a:rPr lang="fa-IR" dirty="0">
                <a:cs typeface="B Nazanin" panose="00000400000000000000" pitchFamily="2" charset="-78"/>
              </a:rPr>
              <a:t>والد شروع به </a:t>
            </a:r>
            <a:r>
              <a:rPr lang="fa-IR" b="1" dirty="0">
                <a:cs typeface="B Nazanin" panose="00000400000000000000" pitchFamily="2" charset="-78"/>
              </a:rPr>
              <a:t>تطبیق رفتارها با شخصیت و شرایط خودش</a:t>
            </a:r>
            <a:r>
              <a:rPr lang="fa-IR" dirty="0">
                <a:cs typeface="B Nazanin" panose="00000400000000000000" pitchFamily="2" charset="-78"/>
              </a:rPr>
              <a:t> می‌کند.</a:t>
            </a:r>
          </a:p>
          <a:p>
            <a:pPr algn="r" rtl="1"/>
            <a:r>
              <a:rPr lang="fa-IR" dirty="0">
                <a:cs typeface="B Nazanin" panose="00000400000000000000" pitchFamily="2" charset="-78"/>
              </a:rPr>
              <a:t>رابطه‌ی عاطفی و اعتماد به نفس در مراقبت شکل می‌گیرد.</a:t>
            </a:r>
          </a:p>
          <a:p>
            <a:pPr algn="r" rtl="1"/>
            <a:r>
              <a:rPr lang="fa-IR" dirty="0">
                <a:cs typeface="B Nazanin" panose="00000400000000000000" pitchFamily="2" charset="-78"/>
              </a:rPr>
              <a:t>در </a:t>
            </a:r>
            <a:r>
              <a:rPr lang="en-US" dirty="0">
                <a:cs typeface="B Nazanin" panose="00000400000000000000" pitchFamily="2" charset="-78"/>
              </a:rPr>
              <a:t>NICU، </a:t>
            </a:r>
            <a:r>
              <a:rPr lang="fa-IR" dirty="0">
                <a:cs typeface="B Nazanin" panose="00000400000000000000" pitchFamily="2" charset="-78"/>
              </a:rPr>
              <a:t>زمانی است که پدر یا مادر برای نخستین بار نوزاد را در آغوش می‌گیرند، یا کاری مستقل انجام می‌دهند (مانند تغذیه یا آرام‌سازی نوزاد).</a:t>
            </a:r>
          </a:p>
          <a:p>
            <a:pPr algn="r" rtl="1">
              <a:buFont typeface="Courier New" panose="02070309020205020404" pitchFamily="49" charset="0"/>
              <a:buChar char="o"/>
            </a:pPr>
            <a:r>
              <a:rPr lang="fa-IR" b="1" dirty="0">
                <a:cs typeface="B Nazanin" panose="00000400000000000000" pitchFamily="2" charset="-78"/>
              </a:rPr>
              <a:t> </a:t>
            </a:r>
            <a:r>
              <a:rPr lang="fa-IR" b="1" dirty="0">
                <a:solidFill>
                  <a:srgbClr val="00B050"/>
                </a:solidFill>
                <a:cs typeface="B Nazanin" panose="00000400000000000000" pitchFamily="2" charset="-78"/>
              </a:rPr>
              <a:t>مرحله ۴: دستیابی به هویت والدی </a:t>
            </a:r>
            <a:r>
              <a:rPr lang="en-US" b="1" dirty="0">
                <a:solidFill>
                  <a:srgbClr val="00B050"/>
                </a:solidFill>
                <a:cs typeface="B Nazanin" panose="00000400000000000000" pitchFamily="2" charset="-78"/>
              </a:rPr>
              <a:t>:(Personal Stage)</a:t>
            </a:r>
          </a:p>
          <a:p>
            <a:pPr algn="r" rtl="1"/>
            <a:r>
              <a:rPr lang="fa-IR" dirty="0">
                <a:cs typeface="B Nazanin" panose="00000400000000000000" pitchFamily="2" charset="-78"/>
              </a:rPr>
              <a:t>والد احساس می‌کند که «واقعاً پدر/مادر شده است».</a:t>
            </a:r>
          </a:p>
          <a:p>
            <a:pPr algn="r" rtl="1"/>
            <a:r>
              <a:rPr lang="fa-IR" dirty="0">
                <a:cs typeface="B Nazanin" panose="00000400000000000000" pitchFamily="2" charset="-78"/>
              </a:rPr>
              <a:t>پیوند عاطفی مستحکم و حس شایستگی در مراقبت شکل گرفته.</a:t>
            </a:r>
          </a:p>
          <a:p>
            <a:pPr algn="r" rtl="1"/>
            <a:r>
              <a:rPr lang="fa-IR" dirty="0">
                <a:cs typeface="B Nazanin" panose="00000400000000000000" pitchFamily="2" charset="-78"/>
              </a:rPr>
              <a:t>در </a:t>
            </a:r>
            <a:r>
              <a:rPr lang="en-US" dirty="0">
                <a:cs typeface="B Nazanin" panose="00000400000000000000" pitchFamily="2" charset="-78"/>
              </a:rPr>
              <a:t>NICU</a:t>
            </a:r>
            <a:r>
              <a:rPr lang="fa-IR" dirty="0">
                <a:cs typeface="B Nazanin" panose="00000400000000000000" pitchFamily="2" charset="-78"/>
              </a:rPr>
              <a:t> این مرحله گاهی </a:t>
            </a:r>
            <a:r>
              <a:rPr lang="fa-IR" b="1" dirty="0">
                <a:cs typeface="B Nazanin" panose="00000400000000000000" pitchFamily="2" charset="-78"/>
              </a:rPr>
              <a:t>به ‌تأخیر می‌افتد</a:t>
            </a:r>
            <a:r>
              <a:rPr lang="fa-IR" dirty="0">
                <a:cs typeface="B Nazanin" panose="00000400000000000000" pitchFamily="2" charset="-78"/>
              </a:rPr>
              <a:t> چون تعامل مستقیم با نوزاد محدود است.</a:t>
            </a:r>
          </a:p>
          <a:p>
            <a:pPr algn="r" rtl="1"/>
            <a:endParaRPr lang="en-US" dirty="0">
              <a:cs typeface="B Nazanin" panose="00000400000000000000" pitchFamily="2" charset="-78"/>
            </a:endParaRPr>
          </a:p>
        </p:txBody>
      </p:sp>
      <p:sp>
        <p:nvSpPr>
          <p:cNvPr id="4" name="Date Placeholder 3">
            <a:extLst>
              <a:ext uri="{FF2B5EF4-FFF2-40B4-BE49-F238E27FC236}">
                <a16:creationId xmlns:a16="http://schemas.microsoft.com/office/drawing/2014/main" id="{BB7B8665-61F8-A696-E1C5-972554C30D0D}"/>
              </a:ext>
            </a:extLst>
          </p:cNvPr>
          <p:cNvSpPr>
            <a:spLocks noGrp="1"/>
          </p:cNvSpPr>
          <p:nvPr>
            <p:ph type="dt" sz="half" idx="10"/>
          </p:nvPr>
        </p:nvSpPr>
        <p:spPr/>
        <p:txBody>
          <a:bodyPr/>
          <a:lstStyle/>
          <a:p>
            <a:fld id="{6812E6DC-E7D8-4955-8010-A9260C5338DC}" type="datetime1">
              <a:rPr lang="en-US" smtClean="0"/>
              <a:t>11/18/2025</a:t>
            </a:fld>
            <a:endParaRPr lang="en-US"/>
          </a:p>
        </p:txBody>
      </p:sp>
      <p:sp>
        <p:nvSpPr>
          <p:cNvPr id="5" name="Slide Number Placeholder 4">
            <a:extLst>
              <a:ext uri="{FF2B5EF4-FFF2-40B4-BE49-F238E27FC236}">
                <a16:creationId xmlns:a16="http://schemas.microsoft.com/office/drawing/2014/main" id="{89747AAC-11CE-41F9-1203-4467526CE061}"/>
              </a:ext>
            </a:extLst>
          </p:cNvPr>
          <p:cNvSpPr>
            <a:spLocks noGrp="1"/>
          </p:cNvSpPr>
          <p:nvPr>
            <p:ph type="sldNum" sz="quarter" idx="12"/>
          </p:nvPr>
        </p:nvSpPr>
        <p:spPr/>
        <p:txBody>
          <a:bodyPr/>
          <a:lstStyle/>
          <a:p>
            <a:fld id="{299B2371-7152-4E04-B6F7-913E7DD86771}" type="slidenum">
              <a:rPr lang="en-US" smtClean="0"/>
              <a:t>5</a:t>
            </a:fld>
            <a:endParaRPr lang="en-US"/>
          </a:p>
        </p:txBody>
      </p:sp>
      <p:sp>
        <p:nvSpPr>
          <p:cNvPr id="6" name="Footer Placeholder 5">
            <a:extLst>
              <a:ext uri="{FF2B5EF4-FFF2-40B4-BE49-F238E27FC236}">
                <a16:creationId xmlns:a16="http://schemas.microsoft.com/office/drawing/2014/main" id="{F20A4BBF-6791-0C24-C17A-CC295602D33B}"/>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41020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8588-8F3D-16BA-3EFB-7618881092B6}"/>
              </a:ext>
            </a:extLst>
          </p:cNvPr>
          <p:cNvSpPr>
            <a:spLocks noGrp="1"/>
          </p:cNvSpPr>
          <p:nvPr>
            <p:ph type="title"/>
          </p:nvPr>
        </p:nvSpPr>
        <p:spPr/>
        <p:txBody>
          <a:bodyPr/>
          <a:lstStyle/>
          <a:p>
            <a:pPr algn="ctr"/>
            <a:r>
              <a:rPr lang="en-US" b="1" dirty="0"/>
              <a:t>Parental Role Theories</a:t>
            </a:r>
            <a:endParaRPr lang="en-US" dirty="0"/>
          </a:p>
        </p:txBody>
      </p:sp>
      <p:sp>
        <p:nvSpPr>
          <p:cNvPr id="3" name="Content Placeholder 2">
            <a:extLst>
              <a:ext uri="{FF2B5EF4-FFF2-40B4-BE49-F238E27FC236}">
                <a16:creationId xmlns:a16="http://schemas.microsoft.com/office/drawing/2014/main" id="{3BCEC0B0-667E-CB72-A2AD-1AD281D1638E}"/>
              </a:ext>
            </a:extLst>
          </p:cNvPr>
          <p:cNvSpPr>
            <a:spLocks noGrp="1"/>
          </p:cNvSpPr>
          <p:nvPr>
            <p:ph idx="1"/>
          </p:nvPr>
        </p:nvSpPr>
        <p:spPr>
          <a:xfrm>
            <a:off x="728770" y="1825625"/>
            <a:ext cx="10625030" cy="4351338"/>
          </a:xfrm>
        </p:spPr>
        <p:txBody>
          <a:bodyPr/>
          <a:lstStyle/>
          <a:p>
            <a:r>
              <a:rPr lang="en-US" b="1" dirty="0">
                <a:solidFill>
                  <a:srgbClr val="FF0000"/>
                </a:solidFill>
              </a:rPr>
              <a:t>Transition Theory; Bamberg, 2017</a:t>
            </a:r>
            <a:endParaRPr lang="fa-IR" b="1" dirty="0">
              <a:solidFill>
                <a:srgbClr val="FF0000"/>
              </a:solidFill>
            </a:endParaRPr>
          </a:p>
          <a:p>
            <a:pPr algn="r" rtl="1"/>
            <a:r>
              <a:rPr lang="fa-IR" dirty="0">
                <a:cs typeface="B Nazanin" panose="00000400000000000000" pitchFamily="2" charset="-78"/>
              </a:rPr>
              <a:t>تأکید بر </a:t>
            </a:r>
            <a:r>
              <a:rPr lang="fa-IR" b="1" dirty="0">
                <a:solidFill>
                  <a:srgbClr val="00B050"/>
                </a:solidFill>
                <a:cs typeface="B Nazanin" panose="00000400000000000000" pitchFamily="2" charset="-78"/>
              </a:rPr>
              <a:t>تحول هویتی</a:t>
            </a:r>
            <a:r>
              <a:rPr lang="fa-IR" dirty="0">
                <a:solidFill>
                  <a:srgbClr val="00B050"/>
                </a:solidFill>
                <a:cs typeface="B Nazanin" panose="00000400000000000000" pitchFamily="2" charset="-78"/>
              </a:rPr>
              <a:t> </a:t>
            </a:r>
            <a:r>
              <a:rPr lang="fa-IR" dirty="0">
                <a:cs typeface="B Nazanin" panose="00000400000000000000" pitchFamily="2" charset="-78"/>
              </a:rPr>
              <a:t>دارد.</a:t>
            </a:r>
            <a:endParaRPr lang="en-US" dirty="0">
              <a:cs typeface="B Nazanin" panose="00000400000000000000" pitchFamily="2" charset="-78"/>
            </a:endParaRPr>
          </a:p>
          <a:p>
            <a:pPr marL="0" indent="0" algn="r" rtl="1">
              <a:buNone/>
            </a:pPr>
            <a:endParaRPr lang="fa-IR" dirty="0">
              <a:cs typeface="B Nazanin" panose="00000400000000000000" pitchFamily="2" charset="-78"/>
            </a:endParaRPr>
          </a:p>
          <a:p>
            <a:pPr algn="just" rtl="1">
              <a:buFont typeface="Courier New" panose="02070309020205020404" pitchFamily="49" charset="0"/>
              <a:buChar char="o"/>
            </a:pPr>
            <a:r>
              <a:rPr lang="fa-IR" b="1" dirty="0">
                <a:cs typeface="B Nazanin" panose="00000400000000000000" pitchFamily="2" charset="-78"/>
              </a:rPr>
              <a:t> جدایی از نقش قبلی </a:t>
            </a:r>
            <a:r>
              <a:rPr lang="en-US" b="1" dirty="0">
                <a:cs typeface="B Nazanin" panose="00000400000000000000" pitchFamily="2" charset="-78"/>
              </a:rPr>
              <a:t>:(Pre-parent identity separation)</a:t>
            </a:r>
            <a:endParaRPr lang="en-US" dirty="0">
              <a:cs typeface="B Nazanin" panose="00000400000000000000" pitchFamily="2" charset="-78"/>
            </a:endParaRPr>
          </a:p>
          <a:p>
            <a:pPr algn="just" rtl="1">
              <a:buFont typeface="Courier New" panose="02070309020205020404" pitchFamily="49" charset="0"/>
              <a:buChar char="o"/>
            </a:pPr>
            <a:r>
              <a:rPr lang="fa-IR" b="1" dirty="0">
                <a:cs typeface="B Nazanin" panose="00000400000000000000" pitchFamily="2" charset="-78"/>
              </a:rPr>
              <a:t> مرحله‌ی تغییر </a:t>
            </a:r>
            <a:r>
              <a:rPr lang="en-US" b="1" dirty="0">
                <a:cs typeface="B Nazanin" panose="00000400000000000000" pitchFamily="2" charset="-78"/>
              </a:rPr>
              <a:t>(Liminal phase)</a:t>
            </a:r>
            <a:r>
              <a:rPr lang="fa-IR" b="1" dirty="0">
                <a:cs typeface="B Nazanin" panose="00000400000000000000" pitchFamily="2" charset="-78"/>
              </a:rPr>
              <a:t>:</a:t>
            </a:r>
            <a:r>
              <a:rPr lang="fa-IR" dirty="0">
                <a:cs typeface="B Nazanin" panose="00000400000000000000" pitchFamily="2" charset="-78"/>
              </a:rPr>
              <a:t> فرد در میانه‌ی تغییر است (نه کاملاً والد، نه فرد پیشین).</a:t>
            </a:r>
          </a:p>
          <a:p>
            <a:pPr algn="just" rtl="1">
              <a:buFont typeface="Courier New" panose="02070309020205020404" pitchFamily="49" charset="0"/>
              <a:buChar char="o"/>
            </a:pPr>
            <a:r>
              <a:rPr lang="fa-IR" b="1" dirty="0">
                <a:cs typeface="B Nazanin" panose="00000400000000000000" pitchFamily="2" charset="-78"/>
              </a:rPr>
              <a:t> ادغام نقش جدید</a:t>
            </a:r>
            <a:r>
              <a:rPr lang="en-US" b="1" dirty="0">
                <a:cs typeface="B Nazanin" panose="00000400000000000000" pitchFamily="2" charset="-78"/>
              </a:rPr>
              <a:t>(Role incorporation ) </a:t>
            </a:r>
            <a:r>
              <a:rPr lang="fa-IR" b="1" dirty="0">
                <a:cs typeface="B Nazanin" panose="00000400000000000000" pitchFamily="2" charset="-78"/>
              </a:rPr>
              <a:t>:</a:t>
            </a:r>
            <a:r>
              <a:rPr lang="fa-IR" dirty="0">
                <a:cs typeface="B Nazanin" panose="00000400000000000000" pitchFamily="2" charset="-78"/>
              </a:rPr>
              <a:t> احساس پایداری نقش پدری/مادری در خود.</a:t>
            </a:r>
          </a:p>
          <a:p>
            <a:pPr marL="0" indent="0" algn="r" rtl="1">
              <a:buNone/>
            </a:pPr>
            <a:br>
              <a:rPr lang="fa-IR" dirty="0">
                <a:cs typeface="B Nazanin" panose="00000400000000000000" pitchFamily="2" charset="-78"/>
              </a:rPr>
            </a:br>
            <a:endParaRPr lang="en-US" dirty="0"/>
          </a:p>
        </p:txBody>
      </p:sp>
      <p:sp>
        <p:nvSpPr>
          <p:cNvPr id="4" name="Date Placeholder 3">
            <a:extLst>
              <a:ext uri="{FF2B5EF4-FFF2-40B4-BE49-F238E27FC236}">
                <a16:creationId xmlns:a16="http://schemas.microsoft.com/office/drawing/2014/main" id="{83856232-4272-E06C-28E2-8E2D214A75A1}"/>
              </a:ext>
            </a:extLst>
          </p:cNvPr>
          <p:cNvSpPr>
            <a:spLocks noGrp="1"/>
          </p:cNvSpPr>
          <p:nvPr>
            <p:ph type="dt" sz="half" idx="10"/>
          </p:nvPr>
        </p:nvSpPr>
        <p:spPr/>
        <p:txBody>
          <a:bodyPr/>
          <a:lstStyle/>
          <a:p>
            <a:fld id="{3015C9AF-88F3-4DDD-B8A6-B1DA8BB420BC}" type="datetime1">
              <a:rPr lang="en-US" smtClean="0"/>
              <a:t>11/18/2025</a:t>
            </a:fld>
            <a:endParaRPr lang="en-US"/>
          </a:p>
        </p:txBody>
      </p:sp>
      <p:sp>
        <p:nvSpPr>
          <p:cNvPr id="5" name="Slide Number Placeholder 4">
            <a:extLst>
              <a:ext uri="{FF2B5EF4-FFF2-40B4-BE49-F238E27FC236}">
                <a16:creationId xmlns:a16="http://schemas.microsoft.com/office/drawing/2014/main" id="{5271B9A9-4FC9-4CDA-74DC-FC2E5176DD33}"/>
              </a:ext>
            </a:extLst>
          </p:cNvPr>
          <p:cNvSpPr>
            <a:spLocks noGrp="1"/>
          </p:cNvSpPr>
          <p:nvPr>
            <p:ph type="sldNum" sz="quarter" idx="12"/>
          </p:nvPr>
        </p:nvSpPr>
        <p:spPr/>
        <p:txBody>
          <a:bodyPr/>
          <a:lstStyle/>
          <a:p>
            <a:fld id="{299B2371-7152-4E04-B6F7-913E7DD86771}" type="slidenum">
              <a:rPr lang="en-US" smtClean="0"/>
              <a:t>6</a:t>
            </a:fld>
            <a:endParaRPr lang="en-US"/>
          </a:p>
        </p:txBody>
      </p:sp>
      <p:sp>
        <p:nvSpPr>
          <p:cNvPr id="6" name="Footer Placeholder 5">
            <a:extLst>
              <a:ext uri="{FF2B5EF4-FFF2-40B4-BE49-F238E27FC236}">
                <a16:creationId xmlns:a16="http://schemas.microsoft.com/office/drawing/2014/main" id="{9AFB6FB6-9B81-64D1-01F8-64238B3221AF}"/>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244632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1FA25-E4B5-BE28-248F-8652AFD73250}"/>
              </a:ext>
            </a:extLst>
          </p:cNvPr>
          <p:cNvSpPr>
            <a:spLocks noGrp="1"/>
          </p:cNvSpPr>
          <p:nvPr>
            <p:ph type="title"/>
          </p:nvPr>
        </p:nvSpPr>
        <p:spPr/>
        <p:txBody>
          <a:bodyPr/>
          <a:lstStyle/>
          <a:p>
            <a:pPr algn="ctr"/>
            <a:r>
              <a:rPr lang="en-US" b="1" dirty="0"/>
              <a:t>Parental Role Theories</a:t>
            </a:r>
            <a:endParaRPr lang="en-US" dirty="0"/>
          </a:p>
        </p:txBody>
      </p:sp>
      <p:sp>
        <p:nvSpPr>
          <p:cNvPr id="3" name="Content Placeholder 2">
            <a:extLst>
              <a:ext uri="{FF2B5EF4-FFF2-40B4-BE49-F238E27FC236}">
                <a16:creationId xmlns:a16="http://schemas.microsoft.com/office/drawing/2014/main" id="{91DAAE9B-FFDA-D8C9-DDC0-1AB7E8705F19}"/>
              </a:ext>
            </a:extLst>
          </p:cNvPr>
          <p:cNvSpPr>
            <a:spLocks noGrp="1"/>
          </p:cNvSpPr>
          <p:nvPr>
            <p:ph idx="1"/>
          </p:nvPr>
        </p:nvSpPr>
        <p:spPr/>
        <p:txBody>
          <a:bodyPr>
            <a:normAutofit/>
          </a:bodyPr>
          <a:lstStyle/>
          <a:p>
            <a:pPr algn="l"/>
            <a:r>
              <a:rPr lang="en-US" b="1" dirty="0">
                <a:solidFill>
                  <a:srgbClr val="FF0000"/>
                </a:solidFill>
                <a:cs typeface="B Nazanin" panose="00000400000000000000" pitchFamily="2" charset="-78"/>
              </a:rPr>
              <a:t>Fatherhood Identity Model, </a:t>
            </a:r>
            <a:r>
              <a:rPr lang="en-US" b="1" dirty="0" err="1">
                <a:solidFill>
                  <a:srgbClr val="FF0000"/>
                </a:solidFill>
                <a:cs typeface="B Nazanin" panose="00000400000000000000" pitchFamily="2" charset="-78"/>
              </a:rPr>
              <a:t>Genesoni</a:t>
            </a:r>
            <a:r>
              <a:rPr lang="en-US" b="1" dirty="0">
                <a:solidFill>
                  <a:srgbClr val="FF0000"/>
                </a:solidFill>
                <a:cs typeface="B Nazanin" panose="00000400000000000000" pitchFamily="2" charset="-78"/>
              </a:rPr>
              <a:t> &amp; </a:t>
            </a:r>
            <a:r>
              <a:rPr lang="en-US" b="1" dirty="0" err="1">
                <a:solidFill>
                  <a:srgbClr val="FF0000"/>
                </a:solidFill>
                <a:cs typeface="B Nazanin" panose="00000400000000000000" pitchFamily="2" charset="-78"/>
              </a:rPr>
              <a:t>Tallandini</a:t>
            </a:r>
            <a:r>
              <a:rPr lang="en-US" b="1" dirty="0">
                <a:solidFill>
                  <a:srgbClr val="FF0000"/>
                </a:solidFill>
                <a:cs typeface="B Nazanin" panose="00000400000000000000" pitchFamily="2" charset="-78"/>
              </a:rPr>
              <a:t>, 2009:</a:t>
            </a:r>
          </a:p>
          <a:p>
            <a:pPr algn="r" rtl="1"/>
            <a:r>
              <a:rPr lang="fa-IR" dirty="0">
                <a:cs typeface="B Nazanin" panose="00000400000000000000" pitchFamily="2" charset="-78"/>
              </a:rPr>
              <a:t>به ‌ویژه برای پدران در </a:t>
            </a:r>
            <a:r>
              <a:rPr lang="en-US" dirty="0">
                <a:cs typeface="B Nazanin" panose="00000400000000000000" pitchFamily="2" charset="-78"/>
              </a:rPr>
              <a:t>NICU</a:t>
            </a:r>
            <a:r>
              <a:rPr lang="fa-IR" dirty="0">
                <a:cs typeface="B Nazanin" panose="00000400000000000000" pitchFamily="2" charset="-78"/>
              </a:rPr>
              <a:t> کاربرد دارد:</a:t>
            </a:r>
          </a:p>
          <a:p>
            <a:pPr algn="r" rtl="1">
              <a:buFont typeface="Courier New" panose="02070309020205020404" pitchFamily="49" charset="0"/>
              <a:buChar char="o"/>
            </a:pPr>
            <a:r>
              <a:rPr lang="fa-IR" b="1" dirty="0">
                <a:cs typeface="B Nazanin" panose="00000400000000000000" pitchFamily="2" charset="-78"/>
              </a:rPr>
              <a:t> ارتباط اولیه (</a:t>
            </a:r>
            <a:r>
              <a:rPr lang="en-US" b="1" dirty="0">
                <a:cs typeface="B Nazanin" panose="00000400000000000000" pitchFamily="2" charset="-78"/>
              </a:rPr>
              <a:t>Initial Connection</a:t>
            </a:r>
            <a:r>
              <a:rPr lang="fa-IR" b="1" dirty="0">
                <a:cs typeface="B Nazanin" panose="00000400000000000000" pitchFamily="2" charset="-78"/>
              </a:rPr>
              <a:t>): پدر</a:t>
            </a:r>
            <a:r>
              <a:rPr lang="fa-IR" dirty="0">
                <a:cs typeface="B Nazanin" panose="00000400000000000000" pitchFamily="2" charset="-78"/>
              </a:rPr>
              <a:t> خود را نسبت به فرزند مرتبط می‌بیند اما از دور.</a:t>
            </a:r>
          </a:p>
          <a:p>
            <a:pPr algn="r" rtl="1">
              <a:buFont typeface="Courier New" panose="02070309020205020404" pitchFamily="49" charset="0"/>
              <a:buChar char="o"/>
            </a:pPr>
            <a:r>
              <a:rPr lang="fa-IR" b="1" dirty="0">
                <a:cs typeface="B Nazanin" panose="00000400000000000000" pitchFamily="2" charset="-78"/>
              </a:rPr>
              <a:t> پذیرش مسئولیت (</a:t>
            </a:r>
            <a:r>
              <a:rPr lang="en-US" b="1" dirty="0">
                <a:cs typeface="B Nazanin" panose="00000400000000000000" pitchFamily="2" charset="-78"/>
              </a:rPr>
              <a:t>Responsible Fatherhood</a:t>
            </a:r>
            <a:r>
              <a:rPr lang="fa-IR" b="1" dirty="0">
                <a:cs typeface="B Nazanin" panose="00000400000000000000" pitchFamily="2" charset="-78"/>
              </a:rPr>
              <a:t>): </a:t>
            </a:r>
            <a:r>
              <a:rPr lang="fa-IR" dirty="0">
                <a:cs typeface="B Nazanin" panose="00000400000000000000" pitchFamily="2" charset="-78"/>
              </a:rPr>
              <a:t>تعهد ذهنی شکل می‌گیرد.</a:t>
            </a:r>
          </a:p>
          <a:p>
            <a:pPr algn="r" rtl="1">
              <a:buFont typeface="Courier New" panose="02070309020205020404" pitchFamily="49" charset="0"/>
              <a:buChar char="o"/>
            </a:pPr>
            <a:r>
              <a:rPr lang="fa-IR" b="1" dirty="0">
                <a:cs typeface="B Nazanin" panose="00000400000000000000" pitchFamily="2" charset="-78"/>
              </a:rPr>
              <a:t> مشارکت فعال (</a:t>
            </a:r>
            <a:r>
              <a:rPr lang="en-US" b="1" dirty="0">
                <a:cs typeface="B Nazanin" panose="00000400000000000000" pitchFamily="2" charset="-78"/>
              </a:rPr>
              <a:t>Involvement</a:t>
            </a:r>
            <a:r>
              <a:rPr lang="fa-IR" b="1" dirty="0">
                <a:cs typeface="B Nazanin" panose="00000400000000000000" pitchFamily="2" charset="-78"/>
              </a:rPr>
              <a:t>): </a:t>
            </a:r>
            <a:r>
              <a:rPr lang="fa-IR" dirty="0">
                <a:cs typeface="B Nazanin" panose="00000400000000000000" pitchFamily="2" charset="-78"/>
              </a:rPr>
              <a:t>در مراقبت شرکت می‌کند، تجربه‌ی موفقیت کسب می‌کند.</a:t>
            </a:r>
          </a:p>
          <a:p>
            <a:pPr algn="r" rtl="1">
              <a:buFont typeface="Courier New" panose="02070309020205020404" pitchFamily="49" charset="0"/>
              <a:buChar char="o"/>
            </a:pPr>
            <a:r>
              <a:rPr lang="fa-IR" b="1" dirty="0">
                <a:cs typeface="B Nazanin" panose="00000400000000000000" pitchFamily="2" charset="-78"/>
              </a:rPr>
              <a:t> هویت پدری (</a:t>
            </a:r>
            <a:r>
              <a:rPr lang="en-US" b="1" dirty="0">
                <a:cs typeface="B Nazanin" panose="00000400000000000000" pitchFamily="2" charset="-78"/>
              </a:rPr>
              <a:t>Internalization</a:t>
            </a:r>
            <a:r>
              <a:rPr lang="fa-IR" b="1" dirty="0">
                <a:cs typeface="B Nazanin" panose="00000400000000000000" pitchFamily="2" charset="-78"/>
              </a:rPr>
              <a:t>):</a:t>
            </a:r>
            <a:r>
              <a:rPr lang="fa-IR" dirty="0">
                <a:cs typeface="B Nazanin" panose="00000400000000000000" pitchFamily="2" charset="-78"/>
              </a:rPr>
              <a:t> پدر خود را والد واقعی احساس می‌کند، نه فقط حمایتگر مادر.</a:t>
            </a:r>
          </a:p>
          <a:p>
            <a:pPr algn="r" rtl="1"/>
            <a:endParaRPr lang="en-US" dirty="0">
              <a:cs typeface="B Nazanin" panose="00000400000000000000" pitchFamily="2" charset="-78"/>
            </a:endParaRPr>
          </a:p>
        </p:txBody>
      </p:sp>
      <p:sp>
        <p:nvSpPr>
          <p:cNvPr id="4" name="Date Placeholder 3">
            <a:extLst>
              <a:ext uri="{FF2B5EF4-FFF2-40B4-BE49-F238E27FC236}">
                <a16:creationId xmlns:a16="http://schemas.microsoft.com/office/drawing/2014/main" id="{14419090-8756-E6FF-4EEB-F249321CFE5E}"/>
              </a:ext>
            </a:extLst>
          </p:cNvPr>
          <p:cNvSpPr>
            <a:spLocks noGrp="1"/>
          </p:cNvSpPr>
          <p:nvPr>
            <p:ph type="dt" sz="half" idx="10"/>
          </p:nvPr>
        </p:nvSpPr>
        <p:spPr/>
        <p:txBody>
          <a:bodyPr/>
          <a:lstStyle/>
          <a:p>
            <a:fld id="{526B6168-33FC-426B-97D9-7C4EE2CE4AAC}" type="datetime1">
              <a:rPr lang="en-US" smtClean="0"/>
              <a:t>11/18/2025</a:t>
            </a:fld>
            <a:endParaRPr lang="en-US"/>
          </a:p>
        </p:txBody>
      </p:sp>
      <p:sp>
        <p:nvSpPr>
          <p:cNvPr id="5" name="Slide Number Placeholder 4">
            <a:extLst>
              <a:ext uri="{FF2B5EF4-FFF2-40B4-BE49-F238E27FC236}">
                <a16:creationId xmlns:a16="http://schemas.microsoft.com/office/drawing/2014/main" id="{100507CA-EF1E-F519-0B75-F71B9F6B89E9}"/>
              </a:ext>
            </a:extLst>
          </p:cNvPr>
          <p:cNvSpPr>
            <a:spLocks noGrp="1"/>
          </p:cNvSpPr>
          <p:nvPr>
            <p:ph type="sldNum" sz="quarter" idx="12"/>
          </p:nvPr>
        </p:nvSpPr>
        <p:spPr/>
        <p:txBody>
          <a:bodyPr/>
          <a:lstStyle/>
          <a:p>
            <a:fld id="{299B2371-7152-4E04-B6F7-913E7DD86771}" type="slidenum">
              <a:rPr lang="en-US" smtClean="0"/>
              <a:t>7</a:t>
            </a:fld>
            <a:endParaRPr lang="en-US"/>
          </a:p>
        </p:txBody>
      </p:sp>
      <p:sp>
        <p:nvSpPr>
          <p:cNvPr id="6" name="Footer Placeholder 5">
            <a:extLst>
              <a:ext uri="{FF2B5EF4-FFF2-40B4-BE49-F238E27FC236}">
                <a16:creationId xmlns:a16="http://schemas.microsoft.com/office/drawing/2014/main" id="{2B9863FC-07B9-9FC2-7A9F-8E45D2F40C44}"/>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111136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4534-3C84-79D5-A9A9-E16077CAABAB}"/>
              </a:ext>
            </a:extLst>
          </p:cNvPr>
          <p:cNvSpPr>
            <a:spLocks noGrp="1"/>
          </p:cNvSpPr>
          <p:nvPr>
            <p:ph type="title"/>
          </p:nvPr>
        </p:nvSpPr>
        <p:spPr/>
        <p:txBody>
          <a:bodyPr/>
          <a:lstStyle/>
          <a:p>
            <a:pPr algn="ctr"/>
            <a:r>
              <a:rPr lang="en-US" b="1" dirty="0"/>
              <a:t>True Story</a:t>
            </a:r>
          </a:p>
        </p:txBody>
      </p:sp>
      <p:sp>
        <p:nvSpPr>
          <p:cNvPr id="3" name="Content Placeholder 2">
            <a:extLst>
              <a:ext uri="{FF2B5EF4-FFF2-40B4-BE49-F238E27FC236}">
                <a16:creationId xmlns:a16="http://schemas.microsoft.com/office/drawing/2014/main" id="{9B342687-8B30-0FBE-B767-D9FF1A489BCF}"/>
              </a:ext>
            </a:extLst>
          </p:cNvPr>
          <p:cNvSpPr>
            <a:spLocks noGrp="1"/>
          </p:cNvSpPr>
          <p:nvPr>
            <p:ph sz="half" idx="1"/>
          </p:nvPr>
        </p:nvSpPr>
        <p:spPr/>
        <p:txBody>
          <a:bodyPr/>
          <a:lstStyle/>
          <a:p>
            <a:pPr algn="just" rtl="1"/>
            <a:r>
              <a:rPr lang="fa-IR" b="1" dirty="0">
                <a:cs typeface="B Nazanin" panose="00000400000000000000" pitchFamily="2" charset="-78"/>
              </a:rPr>
              <a:t>داستان اول:</a:t>
            </a:r>
            <a:r>
              <a:rPr lang="en-US" b="1" dirty="0">
                <a:cs typeface="B Nazanin" panose="00000400000000000000" pitchFamily="2" charset="-78"/>
              </a:rPr>
              <a:t> </a:t>
            </a:r>
            <a:r>
              <a:rPr lang="fa-IR" b="1" dirty="0">
                <a:cs typeface="B Nazanin" panose="00000400000000000000" pitchFamily="2" charset="-78"/>
              </a:rPr>
              <a:t>اولین تماس</a:t>
            </a:r>
          </a:p>
          <a:p>
            <a:pPr algn="just" rtl="1">
              <a:buFont typeface="Wingdings" panose="05000000000000000000" pitchFamily="2" charset="2"/>
              <a:buChar char="q"/>
            </a:pPr>
            <a:r>
              <a:rPr lang="fa-IR" dirty="0">
                <a:cs typeface="B Nazanin" panose="00000400000000000000" pitchFamily="2" charset="-78"/>
              </a:rPr>
              <a:t> پدر نوزاد نارس از اضطراب شدید گزارش می‌کرد؛ پس از آموزش کوتاه و انجام </a:t>
            </a:r>
            <a:r>
              <a:rPr lang="en-US" dirty="0">
                <a:cs typeface="B Nazanin" panose="00000400000000000000" pitchFamily="2" charset="-78"/>
              </a:rPr>
              <a:t>Kangaroo Care</a:t>
            </a:r>
            <a:r>
              <a:rPr lang="fa-IR" dirty="0">
                <a:cs typeface="B Nazanin" panose="00000400000000000000" pitchFamily="2" charset="-78"/>
              </a:rPr>
              <a:t> تحت هدایت پرستار، گزارش داد که برای اولین بار احساس «پدری» کرده و توانسته بود نوزاد را آرام کند. این مداخله ساده موجب کاهش اضطراب و افزایش انگیزه مشارکت در مراقبت شد.</a:t>
            </a:r>
            <a:endParaRPr lang="en-US" dirty="0">
              <a:cs typeface="B Nazanin" panose="00000400000000000000" pitchFamily="2" charset="-78"/>
            </a:endParaRPr>
          </a:p>
        </p:txBody>
      </p:sp>
      <p:sp>
        <p:nvSpPr>
          <p:cNvPr id="6" name="Content Placeholder 5">
            <a:extLst>
              <a:ext uri="{FF2B5EF4-FFF2-40B4-BE49-F238E27FC236}">
                <a16:creationId xmlns:a16="http://schemas.microsoft.com/office/drawing/2014/main" id="{F858A3C2-61E4-403F-6D34-6FF3E57BC47E}"/>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34D7FEEF-ED17-C6F2-6E93-79A9962F4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1" y="1825631"/>
            <a:ext cx="5181600" cy="4351332"/>
          </a:xfrm>
          <a:prstGeom prst="rect">
            <a:avLst/>
          </a:prstGeom>
        </p:spPr>
      </p:pic>
      <p:sp>
        <p:nvSpPr>
          <p:cNvPr id="4" name="Date Placeholder 3">
            <a:extLst>
              <a:ext uri="{FF2B5EF4-FFF2-40B4-BE49-F238E27FC236}">
                <a16:creationId xmlns:a16="http://schemas.microsoft.com/office/drawing/2014/main" id="{402901D4-639F-C18E-1848-CDFD36C07848}"/>
              </a:ext>
            </a:extLst>
          </p:cNvPr>
          <p:cNvSpPr>
            <a:spLocks noGrp="1"/>
          </p:cNvSpPr>
          <p:nvPr>
            <p:ph type="dt" sz="half" idx="10"/>
          </p:nvPr>
        </p:nvSpPr>
        <p:spPr/>
        <p:txBody>
          <a:bodyPr/>
          <a:lstStyle/>
          <a:p>
            <a:fld id="{A76C6E73-E3B4-4818-89AE-CB36AA5BF35E}" type="datetime1">
              <a:rPr lang="en-US" smtClean="0"/>
              <a:t>11/18/2025</a:t>
            </a:fld>
            <a:endParaRPr lang="en-US"/>
          </a:p>
        </p:txBody>
      </p:sp>
      <p:sp>
        <p:nvSpPr>
          <p:cNvPr id="7" name="Slide Number Placeholder 6">
            <a:extLst>
              <a:ext uri="{FF2B5EF4-FFF2-40B4-BE49-F238E27FC236}">
                <a16:creationId xmlns:a16="http://schemas.microsoft.com/office/drawing/2014/main" id="{731269E3-ACFB-BDCC-55FC-C9E111E45EBD}"/>
              </a:ext>
            </a:extLst>
          </p:cNvPr>
          <p:cNvSpPr>
            <a:spLocks noGrp="1"/>
          </p:cNvSpPr>
          <p:nvPr>
            <p:ph type="sldNum" sz="quarter" idx="12"/>
          </p:nvPr>
        </p:nvSpPr>
        <p:spPr/>
        <p:txBody>
          <a:bodyPr/>
          <a:lstStyle/>
          <a:p>
            <a:fld id="{299B2371-7152-4E04-B6F7-913E7DD86771}" type="slidenum">
              <a:rPr lang="en-US" smtClean="0"/>
              <a:t>8</a:t>
            </a:fld>
            <a:endParaRPr lang="en-US"/>
          </a:p>
        </p:txBody>
      </p:sp>
      <p:sp>
        <p:nvSpPr>
          <p:cNvPr id="8" name="Footer Placeholder 7">
            <a:extLst>
              <a:ext uri="{FF2B5EF4-FFF2-40B4-BE49-F238E27FC236}">
                <a16:creationId xmlns:a16="http://schemas.microsoft.com/office/drawing/2014/main" id="{992F83D8-8E8A-F276-5D6E-5914D45AD02E}"/>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303396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FB13-38D1-8E89-F856-22E73D80A6AB}"/>
              </a:ext>
            </a:extLst>
          </p:cNvPr>
          <p:cNvSpPr>
            <a:spLocks noGrp="1"/>
          </p:cNvSpPr>
          <p:nvPr>
            <p:ph type="title"/>
          </p:nvPr>
        </p:nvSpPr>
        <p:spPr/>
        <p:txBody>
          <a:bodyPr/>
          <a:lstStyle/>
          <a:p>
            <a:pPr algn="ctr"/>
            <a:r>
              <a:rPr lang="en-US" b="1" dirty="0"/>
              <a:t>True Story</a:t>
            </a:r>
            <a:endParaRPr lang="en-US" dirty="0"/>
          </a:p>
        </p:txBody>
      </p:sp>
      <p:sp>
        <p:nvSpPr>
          <p:cNvPr id="3" name="Content Placeholder 2">
            <a:extLst>
              <a:ext uri="{FF2B5EF4-FFF2-40B4-BE49-F238E27FC236}">
                <a16:creationId xmlns:a16="http://schemas.microsoft.com/office/drawing/2014/main" id="{88A83EA5-A870-23EE-D45A-08B0E69C2877}"/>
              </a:ext>
            </a:extLst>
          </p:cNvPr>
          <p:cNvSpPr>
            <a:spLocks noGrp="1"/>
          </p:cNvSpPr>
          <p:nvPr>
            <p:ph sz="half" idx="1"/>
          </p:nvPr>
        </p:nvSpPr>
        <p:spPr/>
        <p:txBody>
          <a:bodyPr/>
          <a:lstStyle/>
          <a:p>
            <a:pPr algn="r" rtl="1"/>
            <a:r>
              <a:rPr lang="fa-IR" b="1" dirty="0">
                <a:cs typeface="B Nazanin" panose="00000400000000000000" pitchFamily="2" charset="-78"/>
              </a:rPr>
              <a:t>داستان دوم: میان کار و بیمارستان</a:t>
            </a:r>
          </a:p>
          <a:p>
            <a:pPr algn="just" rtl="1">
              <a:buFont typeface="Wingdings" panose="05000000000000000000" pitchFamily="2" charset="2"/>
              <a:buChar char="q"/>
            </a:pPr>
            <a:r>
              <a:rPr lang="fa-IR" dirty="0">
                <a:cs typeface="B Nazanin" panose="00000400000000000000" pitchFamily="2" charset="-78"/>
              </a:rPr>
              <a:t> پدری که شغل تمام‌وقت داشت، به‌خاطر نداشتن ساعت ملاقات انعطاف‌پذیر احساس ناکارآمدی می‌کرد؛ پس از راه‌اندازی گروه پشتیبانی پدران و پیامک‌های تطبیقیِ اطلاع‌رسان، توانست برنامه‌ی هفتگی تنظیم کند و نقش‌پذیری‌اش افزایش یافت. (نمونه‌ای شبیه گزارش‌های برنامه‌های </a:t>
            </a:r>
            <a:r>
              <a:rPr lang="en-US" dirty="0">
                <a:cs typeface="B Nazanin" panose="00000400000000000000" pitchFamily="2" charset="-78"/>
              </a:rPr>
              <a:t>Peer Support</a:t>
            </a:r>
            <a:r>
              <a:rPr lang="fa-IR" dirty="0">
                <a:cs typeface="B Nazanin" panose="00000400000000000000" pitchFamily="2" charset="-78"/>
              </a:rPr>
              <a:t> و پیامکی).</a:t>
            </a:r>
            <a:endParaRPr lang="en-US" dirty="0">
              <a:cs typeface="B Nazanin" panose="00000400000000000000" pitchFamily="2" charset="-78"/>
            </a:endParaRPr>
          </a:p>
        </p:txBody>
      </p:sp>
      <p:sp>
        <p:nvSpPr>
          <p:cNvPr id="6" name="Content Placeholder 5">
            <a:extLst>
              <a:ext uri="{FF2B5EF4-FFF2-40B4-BE49-F238E27FC236}">
                <a16:creationId xmlns:a16="http://schemas.microsoft.com/office/drawing/2014/main" id="{5016FDC4-05DF-3A4F-E8DE-8ACBD31D3D60}"/>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55D8ED60-AE94-535C-8043-58B8B21FD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199" y="1825625"/>
            <a:ext cx="5181599" cy="4351338"/>
          </a:xfrm>
          <a:prstGeom prst="rect">
            <a:avLst/>
          </a:prstGeom>
        </p:spPr>
      </p:pic>
      <p:sp>
        <p:nvSpPr>
          <p:cNvPr id="4" name="Date Placeholder 3">
            <a:extLst>
              <a:ext uri="{FF2B5EF4-FFF2-40B4-BE49-F238E27FC236}">
                <a16:creationId xmlns:a16="http://schemas.microsoft.com/office/drawing/2014/main" id="{DF93A739-7C79-E229-8322-2CCE5A5B9727}"/>
              </a:ext>
            </a:extLst>
          </p:cNvPr>
          <p:cNvSpPr>
            <a:spLocks noGrp="1"/>
          </p:cNvSpPr>
          <p:nvPr>
            <p:ph type="dt" sz="half" idx="10"/>
          </p:nvPr>
        </p:nvSpPr>
        <p:spPr/>
        <p:txBody>
          <a:bodyPr/>
          <a:lstStyle/>
          <a:p>
            <a:fld id="{C4D76CCC-EC6B-40E0-A0D4-EF5D9F1E9BC3}" type="datetime1">
              <a:rPr lang="en-US" smtClean="0"/>
              <a:t>11/18/2025</a:t>
            </a:fld>
            <a:endParaRPr lang="en-US"/>
          </a:p>
        </p:txBody>
      </p:sp>
      <p:sp>
        <p:nvSpPr>
          <p:cNvPr id="7" name="Slide Number Placeholder 6">
            <a:extLst>
              <a:ext uri="{FF2B5EF4-FFF2-40B4-BE49-F238E27FC236}">
                <a16:creationId xmlns:a16="http://schemas.microsoft.com/office/drawing/2014/main" id="{5C69B35F-D61B-114B-B037-286D37EE8B9C}"/>
              </a:ext>
            </a:extLst>
          </p:cNvPr>
          <p:cNvSpPr>
            <a:spLocks noGrp="1"/>
          </p:cNvSpPr>
          <p:nvPr>
            <p:ph type="sldNum" sz="quarter" idx="12"/>
          </p:nvPr>
        </p:nvSpPr>
        <p:spPr/>
        <p:txBody>
          <a:bodyPr/>
          <a:lstStyle/>
          <a:p>
            <a:fld id="{299B2371-7152-4E04-B6F7-913E7DD86771}" type="slidenum">
              <a:rPr lang="en-US" smtClean="0"/>
              <a:t>9</a:t>
            </a:fld>
            <a:endParaRPr lang="en-US"/>
          </a:p>
        </p:txBody>
      </p:sp>
      <p:sp>
        <p:nvSpPr>
          <p:cNvPr id="8" name="Footer Placeholder 7">
            <a:extLst>
              <a:ext uri="{FF2B5EF4-FFF2-40B4-BE49-F238E27FC236}">
                <a16:creationId xmlns:a16="http://schemas.microsoft.com/office/drawing/2014/main" id="{59C2A2A4-0E3D-F3A5-5F74-232DC860CE79}"/>
              </a:ext>
            </a:extLst>
          </p:cNvPr>
          <p:cNvSpPr>
            <a:spLocks noGrp="1"/>
          </p:cNvSpPr>
          <p:nvPr>
            <p:ph type="ftr" sz="quarter" idx="11"/>
          </p:nvPr>
        </p:nvSpPr>
        <p:spPr/>
        <p:txBody>
          <a:bodyPr/>
          <a:lstStyle/>
          <a:p>
            <a:r>
              <a:rPr lang="en-US"/>
              <a:t>Ali Vafaee</a:t>
            </a:r>
          </a:p>
        </p:txBody>
      </p:sp>
    </p:spTree>
    <p:extLst>
      <p:ext uri="{BB962C8B-B14F-4D97-AF65-F5344CB8AC3E}">
        <p14:creationId xmlns:p14="http://schemas.microsoft.com/office/powerpoint/2010/main" val="3083918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2026</Words>
  <Application>Microsoft Office PowerPoint</Application>
  <PresentationFormat>Widescreen</PresentationFormat>
  <Paragraphs>174</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B Nazanin</vt:lpstr>
      <vt:lpstr>Calibri</vt:lpstr>
      <vt:lpstr>Calibri Light</vt:lpstr>
      <vt:lpstr>Courier New</vt:lpstr>
      <vt:lpstr>Wingdings</vt:lpstr>
      <vt:lpstr>Office Theme</vt:lpstr>
      <vt:lpstr>یازدهمین دوره کنگره سلامت نوزادان</vt:lpstr>
      <vt:lpstr>PowerPoint Presentation</vt:lpstr>
      <vt:lpstr>PowerPoint Presentation</vt:lpstr>
      <vt:lpstr>Parental Role Theories</vt:lpstr>
      <vt:lpstr>Parental Role Theories</vt:lpstr>
      <vt:lpstr>Parental Role Theories</vt:lpstr>
      <vt:lpstr>Parental Role Theories</vt:lpstr>
      <vt:lpstr>True Story</vt:lpstr>
      <vt:lpstr>True Story</vt:lpstr>
      <vt:lpstr>True Story</vt:lpstr>
      <vt:lpstr>PowerPoint Presentation</vt:lpstr>
      <vt:lpstr>قصه‌ی پاتریک</vt:lpstr>
      <vt:lpstr>قصه‌ی پاتریک</vt:lpstr>
      <vt:lpstr>قصه‌ی پاتریک</vt:lpstr>
      <vt:lpstr>قصه‌ی پاتریک</vt:lpstr>
      <vt:lpstr>قصه‌ی پاتریک</vt:lpstr>
      <vt:lpstr>Evidence-Based Insights: Father’s Role in NICU</vt:lpstr>
      <vt:lpstr>Evidence-Based Insights: Father’s Role in NICU</vt:lpstr>
      <vt:lpstr>Innovations and Creative Global Practices</vt:lpstr>
      <vt:lpstr>Innovations and Creative Global Practices</vt:lpstr>
      <vt:lpstr>Innovations and Creative Global Practices</vt:lpstr>
      <vt:lpstr>مطالعات کیفی</vt:lpstr>
      <vt:lpstr>Fathers: The Lost Ring in the Chain of Family‑Centered Care – A Phenomenological Study in NICUs of Iran 2018</vt:lpstr>
      <vt:lpstr>Evaluation of parental stress in neonatal intensive care unit in Iran: a national study 2023</vt:lpstr>
      <vt:lpstr>END Slide Area</vt:lpstr>
      <vt:lpstr>منابع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Ali.nicu vafaee</dc:creator>
  <cp:lastModifiedBy>Ali.nicu vafaee</cp:lastModifiedBy>
  <cp:revision>11</cp:revision>
  <dcterms:created xsi:type="dcterms:W3CDTF">2025-11-02T09:46:07Z</dcterms:created>
  <dcterms:modified xsi:type="dcterms:W3CDTF">2025-11-18T19:38:44Z</dcterms:modified>
</cp:coreProperties>
</file>