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72" r:id="rId2"/>
    <p:sldId id="256" r:id="rId3"/>
    <p:sldId id="361" r:id="rId4"/>
    <p:sldId id="258" r:id="rId5"/>
    <p:sldId id="259" r:id="rId6"/>
    <p:sldId id="260" r:id="rId7"/>
    <p:sldId id="268" r:id="rId8"/>
    <p:sldId id="353" r:id="rId9"/>
    <p:sldId id="371" r:id="rId10"/>
    <p:sldId id="354" r:id="rId11"/>
    <p:sldId id="355" r:id="rId12"/>
    <p:sldId id="356" r:id="rId13"/>
    <p:sldId id="357" r:id="rId14"/>
    <p:sldId id="358" r:id="rId15"/>
    <p:sldId id="365" r:id="rId16"/>
    <p:sldId id="269" r:id="rId17"/>
    <p:sldId id="366" r:id="rId18"/>
    <p:sldId id="367" r:id="rId19"/>
    <p:sldId id="364" r:id="rId20"/>
    <p:sldId id="369" r:id="rId21"/>
    <p:sldId id="368" r:id="rId22"/>
    <p:sldId id="370" r:id="rId23"/>
    <p:sldId id="35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191498F-6144-414E-9DDD-81E8F32812B4}">
          <p14:sldIdLst>
            <p14:sldId id="372"/>
            <p14:sldId id="256"/>
            <p14:sldId id="361"/>
            <p14:sldId id="258"/>
            <p14:sldId id="259"/>
            <p14:sldId id="260"/>
            <p14:sldId id="268"/>
            <p14:sldId id="353"/>
            <p14:sldId id="371"/>
            <p14:sldId id="354"/>
            <p14:sldId id="355"/>
            <p14:sldId id="356"/>
            <p14:sldId id="357"/>
            <p14:sldId id="358"/>
            <p14:sldId id="365"/>
            <p14:sldId id="269"/>
            <p14:sldId id="366"/>
            <p14:sldId id="367"/>
            <p14:sldId id="364"/>
            <p14:sldId id="369"/>
            <p14:sldId id="368"/>
            <p14:sldId id="370"/>
            <p14:sldId id="3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D4E59-F78A-4FFE-B63A-0437749A4A31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71669-CE0C-425F-B72C-2C6AEE917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866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FF210-CCE5-9085-01F8-320F4D296A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2C057D-428C-F8E8-59FE-690905C8B5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EA561C-86DC-9B6B-9A85-5C1A7A85C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8AF21-5964-4400-9A3B-A2DCFA478295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A44CE-4C40-60E4-1B6D-4CF49B1E3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19666-7C50-F366-7621-A3C68A790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B4DFC-EE35-4EE1-B907-95895018E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437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D0234-5681-F2A8-E1D1-238B9BA6E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87EDA0-5588-1044-F59A-27555689C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651A8-251C-7B33-E233-DA8EA0B3A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8AF21-5964-4400-9A3B-A2DCFA478295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772E0-6EE6-C1C4-1A8F-C75CB2E4A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18258-DDE8-BF3A-0629-977231D6C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B4DFC-EE35-4EE1-B907-95895018E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434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1AA676-876F-C69C-1D3C-9B406EE95B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7456CC-387E-12EB-FF38-1ED1FC19D8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5EE05-607A-1918-5215-29FB11ABC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8AF21-5964-4400-9A3B-A2DCFA478295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648CCE-5C85-DDFB-744D-717D72B92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DC013-E2E9-55DC-3E76-A3F8B70B3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B4DFC-EE35-4EE1-B907-95895018E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04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A5F41-39D5-61C5-9DD8-76BB22258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18871-2079-AF24-42F7-C2459B35E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5CBC5-CDB5-D047-6B3C-FFF386A1A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8AF21-5964-4400-9A3B-A2DCFA478295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814A0-01DC-9B23-A65B-4873ABE28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C6B6A-EBE3-507E-74AE-D86EF29D0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B4DFC-EE35-4EE1-B907-95895018E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1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07AE8-90AA-6590-5CE6-F9E9E63D0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F440E2-58B7-EA83-DAFF-B3DCE57CA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B0843-8B65-6087-2431-DEEB29754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8AF21-5964-4400-9A3B-A2DCFA478295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3AB4B-FA22-0C9F-1E88-C15E06501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9FA20-298C-D1A4-15EF-6415CEC0D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B4DFC-EE35-4EE1-B907-95895018E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408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343F8-1168-6943-9B1A-5D2FEF70F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E6C5E-BBDD-AF47-3044-2514E2DE75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28F2D0-EEA2-2918-36B4-6B25BCFEE4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3F1384-4B10-925C-808B-F6EB17177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8AF21-5964-4400-9A3B-A2DCFA478295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39EF7E-EB67-53B6-73AA-270F85A17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41A32F-8761-BE5D-DB9C-80375A6D9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B4DFC-EE35-4EE1-B907-95895018E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85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F3C74-6796-501C-54DD-2D7EA6347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CBF536-0139-57EF-2373-149B87846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6148F5-D40A-F0F3-3D47-B89DE64E94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276EA0-A12F-DCE0-763E-621516A513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1E488-8548-1992-2FBB-D962072D94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6749EC-C708-4204-F567-C09CA3610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8AF21-5964-4400-9A3B-A2DCFA478295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D4F53A-1436-8F79-0757-1B3A40F58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07E2D3-4345-8A66-01D3-8EE84989E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B4DFC-EE35-4EE1-B907-95895018E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110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A6B2F-4409-7A5F-7AF3-49EF1E2F2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3A3AAD-0883-AED2-A65A-817221E4C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8AF21-5964-4400-9A3B-A2DCFA478295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D8852B-76D5-4C0C-271D-A8784C7CC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338336-6F51-20BA-70C1-C3B701CBC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B4DFC-EE35-4EE1-B907-95895018E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628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3F9D18-B311-BC33-02A0-1C669B073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8AF21-5964-4400-9A3B-A2DCFA478295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070C52-C07F-130B-E974-598B06F95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537040-FBC8-448A-8B8F-31309DD4E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B4DFC-EE35-4EE1-B907-95895018E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97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53862-98BB-A0C1-1536-EC3C6CCC2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B011D-A5AD-76F5-A5C0-0EE8EC5AD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44108-E86E-1470-2247-7CB2FC002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BDD684-73C0-5111-C864-34E6952AB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8AF21-5964-4400-9A3B-A2DCFA478295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41B631-392B-B876-5C6A-F4A40CCAF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EA6CA0-42FD-2AD9-16A4-9085AB06D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B4DFC-EE35-4EE1-B907-95895018E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162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0815F-9E3F-7190-462C-9C5FDC955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A11D6E-80A8-7443-F439-EBC68A0D48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6F1E55-54D5-D405-9F66-FB14C5AFB1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42710-F4D8-A1FA-E152-90F77418E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8AF21-5964-4400-9A3B-A2DCFA478295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56AC3-3ED4-F445-8D7D-F31788B0C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45583B-CAB4-F43D-9238-1268ACA24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B4DFC-EE35-4EE1-B907-95895018E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61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D6F6F8-0AEE-EB79-104A-33827E1A6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7B41EB-588D-F593-9067-6AE236516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75B02-BCEB-D0BF-A6DF-0D3575FE66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8AF21-5964-4400-9A3B-A2DCFA478295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10871-38A0-551B-0391-363E00C086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BAE0E-0548-0A71-181C-A1EA7152A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B4DFC-EE35-4EE1-B907-95895018E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416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C5952-150C-2DF6-6C3B-6B4DD180B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243" y="288758"/>
            <a:ext cx="11661423" cy="173195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Amniotic Membrane dressings in Neonatal Extravasation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38EA61-522E-E5F7-C775-F6A38DE2E0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644" y="2325511"/>
            <a:ext cx="11763022" cy="440266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7030A0"/>
                </a:solidFill>
              </a:rPr>
              <a:t>Kayvan Mirnia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7030A0"/>
                </a:solidFill>
              </a:rPr>
              <a:t>Children's Medical Center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7030A0"/>
                </a:solidFill>
              </a:rPr>
              <a:t>Associated Professor of Neonatology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7030A0"/>
                </a:solidFill>
              </a:rPr>
              <a:t>Tehran University of Medical Science</a:t>
            </a:r>
          </a:p>
        </p:txBody>
      </p:sp>
    </p:spTree>
    <p:extLst>
      <p:ext uri="{BB962C8B-B14F-4D97-AF65-F5344CB8AC3E}">
        <p14:creationId xmlns:p14="http://schemas.microsoft.com/office/powerpoint/2010/main" val="1013224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E06F58-297E-1104-D22B-E9BC80664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0915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2A36D6-7FBE-EF45-11EC-5817F9FF1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822" y="0"/>
            <a:ext cx="4910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19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3F617-3A93-DCB2-067B-E83B2A63D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4" y="0"/>
            <a:ext cx="501226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21C056-A4EE-0CD5-BBD4-9A8F3835C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511" y="0"/>
            <a:ext cx="5892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61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24AC2C-E430-884D-E7AE-2C241F9343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7031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72DC1D-0D19-A073-0433-94B7CDAF2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711" y="0"/>
            <a:ext cx="6445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747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6AF35-0A14-4E2F-419D-205A9BC07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7" y="0"/>
            <a:ext cx="415431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C64A5C-5594-4DAE-A6AD-D01C83947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622" y="0"/>
            <a:ext cx="5802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18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505017-D1BE-1DC6-73AE-A7BD678B8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127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8E57B-8D16-D9B3-2E81-457ED7A1E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Case 2 Fat Necrosis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2764E-FA3C-A8ED-594B-D88A8CCF2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263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3FBE75-1E3A-6B64-6539-82CB7D357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146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67EDB-133F-FE70-3942-123AA9BBC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073083-6FC2-9EBF-7ACF-23BFD2B43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7001"/>
            <a:ext cx="6858000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786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9D538-FAC2-799D-4CEF-CEFAD7CE3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E1C1FD-9B5C-91D6-6E9A-428EDF443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41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90078F-4E2D-C152-C0CB-D5B2E41CE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72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CB7533-E9AD-C1F9-B221-F3406A894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49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50067-0073-4072-349A-ADCC18314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172C43-D229-4622-0D68-0C1E2BD35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16614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49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CACD5-30EE-A681-D541-9B0CA02A6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45ADFB-1873-F081-827D-E36FB3CAB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0"/>
            <a:ext cx="11943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219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1AFC3-5AC8-1EB7-9B4D-D284CCF2C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CD63F3-7674-780A-5E3C-86AB16D63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0"/>
            <a:ext cx="119436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87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D1907-5DD5-59B2-B0AC-5104526BD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E43743-678E-1135-38D3-3B902F955A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5D07CC-6415-821C-F0B2-6500709A0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282" y="2285840"/>
            <a:ext cx="9745435" cy="22863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C3B6AE-D8AC-1915-0839-F87C8CD59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4589463"/>
            <a:ext cx="10515600" cy="150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18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3DA55D-FE8F-D6AD-C812-88A3CB789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7" y="79023"/>
            <a:ext cx="11808177" cy="669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04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EE5684-BF3C-6EFD-F38A-B1FD47009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1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847965D-2FC9-03FB-9BAF-981EB7367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49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5076E5-ABB7-6373-BB5B-29016DF87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7953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DF10A4-13CE-314E-46E2-EA3A81271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5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2D690D-5C08-E404-94BB-8C8767ABC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641604"/>
            <a:ext cx="7559040" cy="557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0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4F015-30A8-23F3-AF50-F5F40BE60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B29BB362-3DC9-1366-99FA-6BF21FA8EBF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9950" y="1825625"/>
            <a:ext cx="7912100" cy="4351338"/>
          </a:xfrm>
        </p:spPr>
      </p:pic>
    </p:spTree>
    <p:extLst>
      <p:ext uri="{BB962C8B-B14F-4D97-AF65-F5344CB8AC3E}">
        <p14:creationId xmlns:p14="http://schemas.microsoft.com/office/powerpoint/2010/main" val="401626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1934</TotalTime>
  <Words>24</Words>
  <Application>Microsoft Office PowerPoint</Application>
  <PresentationFormat>Widescreen</PresentationFormat>
  <Paragraphs>6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Amniotic Membrane dressings in Neonatal Extravasation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2 Fat Necrosis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salimi</dc:creator>
  <cp:lastModifiedBy>kayvan mirnia</cp:lastModifiedBy>
  <cp:revision>82</cp:revision>
  <dcterms:created xsi:type="dcterms:W3CDTF">2024-02-18T08:35:01Z</dcterms:created>
  <dcterms:modified xsi:type="dcterms:W3CDTF">2025-08-18T05:55:26Z</dcterms:modified>
</cp:coreProperties>
</file>