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8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4" r:id="rId14"/>
    <p:sldId id="272" r:id="rId15"/>
    <p:sldId id="273" r:id="rId16"/>
    <p:sldId id="275" r:id="rId17"/>
    <p:sldId id="282" r:id="rId18"/>
    <p:sldId id="281" r:id="rId19"/>
    <p:sldId id="277" r:id="rId20"/>
    <p:sldId id="278" r:id="rId21"/>
    <p:sldId id="279" r:id="rId22"/>
    <p:sldId id="280" r:id="rId23"/>
    <p:sldId id="293" r:id="rId24"/>
    <p:sldId id="309" r:id="rId25"/>
    <p:sldId id="310" r:id="rId26"/>
    <p:sldId id="311" r:id="rId27"/>
    <p:sldId id="312" r:id="rId28"/>
    <p:sldId id="318" r:id="rId29"/>
    <p:sldId id="320" r:id="rId30"/>
    <p:sldId id="294" r:id="rId31"/>
    <p:sldId id="322" r:id="rId32"/>
    <p:sldId id="306" r:id="rId33"/>
    <p:sldId id="313" r:id="rId34"/>
    <p:sldId id="314" r:id="rId35"/>
    <p:sldId id="315" r:id="rId36"/>
    <p:sldId id="316" r:id="rId37"/>
    <p:sldId id="295" r:id="rId38"/>
    <p:sldId id="296" r:id="rId39"/>
    <p:sldId id="297" r:id="rId40"/>
    <p:sldId id="298" r:id="rId41"/>
    <p:sldId id="321" r:id="rId42"/>
    <p:sldId id="299" r:id="rId43"/>
    <p:sldId id="300" r:id="rId44"/>
    <p:sldId id="307" r:id="rId45"/>
    <p:sldId id="301" r:id="rId46"/>
    <p:sldId id="302" r:id="rId47"/>
    <p:sldId id="303" r:id="rId48"/>
    <p:sldId id="308" r:id="rId49"/>
    <p:sldId id="305" r:id="rId50"/>
    <p:sldId id="287" r:id="rId51"/>
    <p:sldId id="304" r:id="rId52"/>
    <p:sldId id="261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CC3399"/>
    <a:srgbClr val="3333CC"/>
    <a:srgbClr val="0000CC"/>
    <a:srgbClr val="002E8A"/>
    <a:srgbClr val="CC0099"/>
    <a:srgbClr val="990033"/>
    <a:srgbClr val="FF00FF"/>
    <a:srgbClr val="5711BF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5685C-780E-4B33-9B1A-0FEA1246DEB1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32D2E-67B8-4164-AC40-AE98F274E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798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5685C-780E-4B33-9B1A-0FEA1246DEB1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32D2E-67B8-4164-AC40-AE98F274E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69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5685C-780E-4B33-9B1A-0FEA1246DEB1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32D2E-67B8-4164-AC40-AE98F274E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878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465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5685C-780E-4B33-9B1A-0FEA1246DEB1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32D2E-67B8-4164-AC40-AE98F274E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453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5685C-780E-4B33-9B1A-0FEA1246DEB1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32D2E-67B8-4164-AC40-AE98F274E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636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5685C-780E-4B33-9B1A-0FEA1246DEB1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32D2E-67B8-4164-AC40-AE98F274E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49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5685C-780E-4B33-9B1A-0FEA1246DEB1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32D2E-67B8-4164-AC40-AE98F274E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20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5685C-780E-4B33-9B1A-0FEA1246DEB1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32D2E-67B8-4164-AC40-AE98F274E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205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5685C-780E-4B33-9B1A-0FEA1246DEB1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32D2E-67B8-4164-AC40-AE98F274E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899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5685C-780E-4B33-9B1A-0FEA1246DEB1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32D2E-67B8-4164-AC40-AE98F274E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51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5685C-780E-4B33-9B1A-0FEA1246DEB1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32D2E-67B8-4164-AC40-AE98F274E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507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5685C-780E-4B33-9B1A-0FEA1246DEB1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32D2E-67B8-4164-AC40-AE98F274E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451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0" y="0"/>
            <a:ext cx="12192000" cy="68454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5608320" y="1384663"/>
            <a:ext cx="6152169" cy="28533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400" dirty="0" smtClean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Century" panose="02040604050505020304" pitchFamily="18" charset="0"/>
                <a:ea typeface="Barlow Condensed Medium"/>
                <a:cs typeface="Barlow Condensed Medium"/>
              </a:rPr>
              <a:t>Evidence </a:t>
            </a:r>
            <a:r>
              <a:rPr kumimoji="1" lang="en-US" altLang="zh-CN" sz="4400" dirty="0" smtClean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Century" panose="02040604050505020304" pitchFamily="18" charset="0"/>
                <a:ea typeface="Barlow Condensed Medium"/>
                <a:cs typeface="Calibri" panose="020F0502020204030204" pitchFamily="34" charset="0"/>
              </a:rPr>
              <a:t>– based Pharmacologic</a:t>
            </a:r>
          </a:p>
          <a:p>
            <a:pPr algn="l">
              <a:lnSpc>
                <a:spcPct val="110000"/>
              </a:lnSpc>
            </a:pPr>
            <a:r>
              <a:rPr kumimoji="1" lang="en-US" altLang="zh-CN" sz="4400" dirty="0" smtClean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Century" panose="02040604050505020304" pitchFamily="18" charset="0"/>
                <a:ea typeface="Barlow Condensed Medium"/>
                <a:cs typeface="Calibri" panose="020F0502020204030204" pitchFamily="34" charset="0"/>
              </a:rPr>
              <a:t>Therapies in </a:t>
            </a:r>
            <a:r>
              <a:rPr kumimoji="1" lang="en-US" altLang="zh-CN" sz="4400" dirty="0" smtClean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Century" panose="02040604050505020304" pitchFamily="18" charset="0"/>
                <a:ea typeface="Barlow Condensed Medium"/>
                <a:cs typeface="Barlow Condensed Medium"/>
              </a:rPr>
              <a:t>Neonatal </a:t>
            </a:r>
            <a:r>
              <a:rPr kumimoji="1" lang="en-US" altLang="zh-CN" sz="44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Century" panose="02040604050505020304" pitchFamily="18" charset="0"/>
                <a:ea typeface="Barlow Condensed Medium"/>
                <a:cs typeface="Barlow Condensed Medium"/>
              </a:rPr>
              <a:t>Hyperbilirubinemia </a:t>
            </a:r>
            <a:endParaRPr kumimoji="1" lang="zh-CN" altLang="en-US" sz="2400" dirty="0">
              <a:latin typeface="Century" panose="02040604050505020304" pitchFamily="18" charset="0"/>
            </a:endParaRPr>
          </a:p>
        </p:txBody>
      </p:sp>
      <p:sp>
        <p:nvSpPr>
          <p:cNvPr id="5" name="矩形: 圆角 7"/>
          <p:cNvSpPr txBox="1"/>
          <p:nvPr/>
        </p:nvSpPr>
        <p:spPr>
          <a:xfrm>
            <a:off x="5886994" y="4920343"/>
            <a:ext cx="5329645" cy="1288868"/>
          </a:xfrm>
          <a:prstGeom prst="roundRect">
            <a:avLst>
              <a:gd name="adj" fmla="val 7802"/>
            </a:avLst>
          </a:prstGeom>
          <a:solidFill>
            <a:schemeClr val="accent1">
              <a:alpha val="21000"/>
            </a:schemeClr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en-US" altLang="zh-CN" sz="2000" dirty="0" smtClean="0">
              <a:solidFill>
                <a:srgbClr val="7030A0"/>
              </a:solidFill>
              <a:latin typeface="Century" panose="020406040505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kumimoji="1" lang="en-US" altLang="zh-CN" sz="2000" b="1" dirty="0" err="1" smtClean="0">
                <a:solidFill>
                  <a:srgbClr val="004070"/>
                </a:solidFill>
                <a:latin typeface="Century" panose="02040604050505020304" pitchFamily="18" charset="0"/>
              </a:rPr>
              <a:t>Maral</a:t>
            </a:r>
            <a:r>
              <a:rPr kumimoji="1" lang="en-US" altLang="zh-CN" sz="2000" b="1" dirty="0" smtClean="0">
                <a:solidFill>
                  <a:srgbClr val="004070"/>
                </a:solidFill>
                <a:latin typeface="Century" panose="02040604050505020304" pitchFamily="18" charset="0"/>
              </a:rPr>
              <a:t> </a:t>
            </a:r>
            <a:r>
              <a:rPr kumimoji="1" lang="en-US" altLang="zh-CN" sz="2000" b="1" dirty="0" err="1" smtClean="0">
                <a:solidFill>
                  <a:srgbClr val="004070"/>
                </a:solidFill>
                <a:latin typeface="Century" panose="02040604050505020304" pitchFamily="18" charset="0"/>
              </a:rPr>
              <a:t>Ghassemzadeh</a:t>
            </a:r>
            <a:endParaRPr kumimoji="1" lang="en-US" altLang="zh-CN" sz="2000" b="1" dirty="0" smtClean="0">
              <a:solidFill>
                <a:srgbClr val="004070"/>
              </a:solidFill>
              <a:latin typeface="Century" panose="020406040505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kumimoji="1" lang="en-US" altLang="zh-CN" sz="2000" b="1" dirty="0" smtClean="0">
                <a:solidFill>
                  <a:srgbClr val="004070"/>
                </a:solidFill>
                <a:latin typeface="Century" panose="02040604050505020304" pitchFamily="18" charset="0"/>
              </a:rPr>
              <a:t>TUMS, Hakim Children Hospital</a:t>
            </a:r>
            <a:endParaRPr kumimoji="1" lang="zh-CN" altLang="en-US" sz="2000" b="1" dirty="0">
              <a:solidFill>
                <a:srgbClr val="004070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40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flipH="1">
            <a:off x="0" y="-17159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8726488" y="1141728"/>
            <a:ext cx="2453128" cy="5137540"/>
          </a:xfrm>
          <a:prstGeom prst="rect">
            <a:avLst/>
          </a:prstGeom>
          <a:solidFill>
            <a:schemeClr val="bg2"/>
          </a:solidFill>
          <a:ln w="12700" cap="sq">
            <a:noFill/>
            <a:miter/>
          </a:ln>
          <a:effectLst>
            <a:outerShdw blurRad="38100" dist="12700" dir="2700000" algn="tl" rotWithShape="0">
              <a:srgbClr val="000000">
                <a:alpha val="15000"/>
              </a:srgbClr>
            </a:outerShdw>
          </a:effectLst>
        </p:spPr>
        <p:txBody>
          <a:bodyPr vert="horz" wrap="square" lIns="251999" tIns="1280160" rIns="180000" bIns="396000" rtlCol="0" anchor="t"/>
          <a:lstStyle/>
          <a:p>
            <a:pPr algn="ctr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V="1">
            <a:off x="8726488" y="1141728"/>
            <a:ext cx="2455033" cy="51632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12700" cap="sq">
            <a:noFill/>
            <a:miter/>
          </a:ln>
        </p:spPr>
        <p:txBody>
          <a:bodyPr vert="horz" wrap="square" lIns="251999" tIns="1280160" rIns="180000" bIns="45720" rtlCol="0" anchor="t"/>
          <a:lstStyle/>
          <a:p>
            <a:pPr algn="l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106160" y="1141727"/>
            <a:ext cx="2453128" cy="5137541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381000" dist="127000" dir="5400000" sx="102000" sy="102000" algn="t" rotWithShape="0">
              <a:schemeClr val="accent1">
                <a:lumMod val="40000"/>
                <a:lumOff val="60000"/>
                <a:alpha val="15000"/>
              </a:schemeClr>
            </a:outerShdw>
          </a:effectLst>
        </p:spPr>
        <p:txBody>
          <a:bodyPr vert="horz" wrap="square" lIns="0" tIns="0" rIns="0" bIns="0" rtlCol="0" anchor="t"/>
          <a:lstStyle/>
          <a:p>
            <a:pPr algn="just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flipV="1">
            <a:off x="6096000" y="1124906"/>
            <a:ext cx="2455033" cy="51632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251999" tIns="1280160" rIns="180000" bIns="45720" rtlCol="0" anchor="t"/>
          <a:lstStyle/>
          <a:p>
            <a:pPr algn="l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7107738" y="1455110"/>
            <a:ext cx="451877" cy="451877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38100" tIns="38100" rIns="38100" bIns="3810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9786072" y="1442163"/>
            <a:ext cx="451877" cy="395612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ahLst/>
            <a:cxnLst/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tx1"/>
          </a:solidFill>
          <a:ln w="12700" cap="sq">
            <a:solidFill>
              <a:srgbClr val="CC3399"/>
            </a:solidFill>
            <a:miter/>
          </a:ln>
        </p:spPr>
        <p:txBody>
          <a:bodyPr vert="horz" wrap="square" lIns="38100" tIns="38100" rIns="38100" bIns="3810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262318" y="1994263"/>
            <a:ext cx="2150162" cy="41398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kumimoji="1" lang="en-US" altLang="zh-CN" b="1" u="sng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Not recommended </a:t>
            </a:r>
            <a:r>
              <a:rPr kumimoji="1" lang="en-US" altLang="zh-CN" sz="1600" b="1" dirty="0">
                <a:ln w="12700">
                  <a:noFill/>
                </a:ln>
                <a:solidFill>
                  <a:schemeClr val="accent1">
                    <a:lumMod val="50000"/>
                  </a:schemeClr>
                </a:solidFill>
                <a:latin typeface="Century" panose="02040604050505020304" pitchFamily="18" charset="0"/>
                <a:ea typeface="Poppins"/>
                <a:cs typeface="Poppins"/>
              </a:rPr>
              <a:t>as routine adjunctive </a:t>
            </a:r>
            <a:r>
              <a:rPr kumimoji="1" lang="en-US" altLang="zh-CN" sz="1600" b="1" dirty="0" smtClean="0">
                <a:ln w="12700">
                  <a:noFill/>
                </a:ln>
                <a:solidFill>
                  <a:schemeClr val="accent1">
                    <a:lumMod val="50000"/>
                  </a:schemeClr>
                </a:solidFill>
                <a:latin typeface="Century" panose="02040604050505020304" pitchFamily="18" charset="0"/>
                <a:ea typeface="Poppins"/>
                <a:cs typeface="Poppins"/>
              </a:rPr>
              <a:t>Nor </a:t>
            </a:r>
            <a:r>
              <a:rPr kumimoji="1" lang="en-US" altLang="zh-CN" sz="1600" b="1" dirty="0" err="1" smtClean="0">
                <a:ln w="12700">
                  <a:noFill/>
                </a:ln>
                <a:solidFill>
                  <a:schemeClr val="accent1">
                    <a:lumMod val="50000"/>
                  </a:schemeClr>
                </a:solidFill>
                <a:latin typeface="Century" panose="02040604050505020304" pitchFamily="18" charset="0"/>
                <a:ea typeface="Poppins"/>
                <a:cs typeface="Poppins"/>
              </a:rPr>
              <a:t>Std</a:t>
            </a:r>
            <a:r>
              <a:rPr kumimoji="1" lang="en-US" altLang="zh-CN" sz="1600" b="1" dirty="0" smtClean="0">
                <a:ln w="12700">
                  <a:noFill/>
                </a:ln>
                <a:solidFill>
                  <a:schemeClr val="accent1">
                    <a:lumMod val="50000"/>
                  </a:schemeClr>
                </a:solidFill>
                <a:latin typeface="Century" panose="02040604050505020304" pitchFamily="18" charset="0"/>
                <a:ea typeface="Poppins"/>
                <a:cs typeface="Poppins"/>
              </a:rPr>
              <a:t>  </a:t>
            </a:r>
            <a:r>
              <a:rPr kumimoji="1" lang="en-US" altLang="zh-CN" sz="1600" b="1" dirty="0" err="1" smtClean="0">
                <a:ln w="12700">
                  <a:noFill/>
                </a:ln>
                <a:solidFill>
                  <a:schemeClr val="accent1">
                    <a:lumMod val="50000"/>
                  </a:schemeClr>
                </a:solidFill>
                <a:latin typeface="Century" panose="02040604050505020304" pitchFamily="18" charset="0"/>
                <a:ea typeface="Poppins"/>
                <a:cs typeface="Poppins"/>
              </a:rPr>
              <a:t>Tx</a:t>
            </a:r>
            <a:r>
              <a:rPr kumimoji="1" lang="en-US" altLang="zh-CN" sz="1600" b="1" dirty="0" smtClean="0">
                <a:ln w="12700">
                  <a:noFill/>
                </a:ln>
                <a:solidFill>
                  <a:schemeClr val="accent1">
                    <a:lumMod val="50000"/>
                  </a:schemeClr>
                </a:solidFill>
                <a:latin typeface="Century" panose="02040604050505020304" pitchFamily="18" charset="0"/>
                <a:ea typeface="Poppins"/>
                <a:cs typeface="Poppins"/>
              </a:rPr>
              <a:t> of  typical </a:t>
            </a:r>
            <a:r>
              <a:rPr kumimoji="1" lang="en-US" altLang="zh-CN" sz="1600" b="1" dirty="0">
                <a:ln w="12700">
                  <a:noFill/>
                </a:ln>
                <a:solidFill>
                  <a:schemeClr val="accent1">
                    <a:lumMod val="50000"/>
                  </a:schemeClr>
                </a:solidFill>
                <a:latin typeface="Century" panose="02040604050505020304" pitchFamily="18" charset="0"/>
                <a:ea typeface="Poppins"/>
                <a:cs typeface="Poppins"/>
              </a:rPr>
              <a:t>neonatal jaundice</a:t>
            </a:r>
            <a:r>
              <a:rPr kumimoji="1" lang="en-US" altLang="zh-CN" sz="1600" b="1" dirty="0" smtClean="0">
                <a:ln w="12700">
                  <a:noFill/>
                </a:ln>
                <a:solidFill>
                  <a:schemeClr val="accent1">
                    <a:lumMod val="50000"/>
                  </a:schemeClr>
                </a:solidFill>
                <a:latin typeface="Century" panose="02040604050505020304" pitchFamily="18" charset="0"/>
                <a:ea typeface="Poppins"/>
                <a:cs typeface="Poppins"/>
              </a:rPr>
              <a:t>.</a:t>
            </a:r>
            <a:endParaRPr kumimoji="1" lang="zh-CN" altLang="en-US" sz="2000" b="1" dirty="0">
              <a:solidFill>
                <a:schemeClr val="accent1">
                  <a:lumMod val="50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9065522" y="2168737"/>
            <a:ext cx="1892977" cy="39653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kumimoji="1" lang="en-US" altLang="zh-CN" b="1" u="sng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May have </a:t>
            </a:r>
            <a:r>
              <a:rPr kumimoji="1" lang="en-US" altLang="zh-CN" sz="1600" b="1" dirty="0">
                <a:ln w="12700">
                  <a:noFill/>
                </a:ln>
                <a:solidFill>
                  <a:srgbClr val="800080"/>
                </a:solidFill>
                <a:latin typeface="Century" panose="02040604050505020304" pitchFamily="18" charset="0"/>
                <a:ea typeface="Poppins"/>
                <a:cs typeface="Poppins"/>
              </a:rPr>
              <a:t>a role </a:t>
            </a:r>
            <a:r>
              <a:rPr kumimoji="1" lang="en-US" altLang="zh-CN" sz="1600" b="1" dirty="0" smtClean="0">
                <a:ln w="12700">
                  <a:noFill/>
                </a:ln>
                <a:solidFill>
                  <a:srgbClr val="800080"/>
                </a:solidFill>
                <a:latin typeface="Century" panose="02040604050505020304" pitchFamily="18" charset="0"/>
                <a:ea typeface="Poppins"/>
                <a:cs typeface="Poppins"/>
              </a:rPr>
              <a:t>in selected conditions such as  </a:t>
            </a:r>
            <a:r>
              <a:rPr kumimoji="1" lang="en-US" altLang="zh-CN" sz="1600" b="1" dirty="0">
                <a:ln w="12700">
                  <a:noFill/>
                </a:ln>
                <a:solidFill>
                  <a:srgbClr val="800080"/>
                </a:solidFill>
                <a:latin typeface="Century" panose="02040604050505020304" pitchFamily="18" charset="0"/>
                <a:ea typeface="Poppins"/>
                <a:cs typeface="Poppins"/>
              </a:rPr>
              <a:t>prolonged hyperbilirubinemia under specialist supervision</a:t>
            </a:r>
            <a:r>
              <a:rPr kumimoji="1" lang="en-US" altLang="zh-CN" sz="1600" b="1" dirty="0" smtClean="0">
                <a:ln w="12700">
                  <a:noFill/>
                </a:ln>
                <a:solidFill>
                  <a:srgbClr val="800080"/>
                </a:solidFill>
                <a:latin typeface="Century" panose="02040604050505020304" pitchFamily="18" charset="0"/>
                <a:ea typeface="Poppins"/>
                <a:cs typeface="Poppins"/>
              </a:rPr>
              <a:t>.</a:t>
            </a:r>
            <a:r>
              <a:rPr lang="en-US" sz="1600" b="1" dirty="0">
                <a:solidFill>
                  <a:srgbClr val="800080"/>
                </a:solidFill>
                <a:latin typeface="Century" panose="02040604050505020304" pitchFamily="18" charset="0"/>
              </a:rPr>
              <a:t> not in typical neonatal jaundice </a:t>
            </a:r>
            <a:endParaRPr kumimoji="1" lang="zh-CN" altLang="en-US" sz="1600" b="1" dirty="0">
              <a:solidFill>
                <a:srgbClr val="800080"/>
              </a:solidFill>
              <a:latin typeface="Century" panose="02040604050505020304" pitchFamily="18" charset="0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1237381" y="1639969"/>
            <a:ext cx="2738973" cy="2682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endParaRPr kumimoji="1" lang="en-US" altLang="zh-CN" sz="2000" b="1" dirty="0" smtClean="0">
              <a:ln w="12700">
                <a:noFill/>
              </a:ln>
              <a:solidFill>
                <a:srgbClr val="0070C0"/>
              </a:solidFill>
              <a:latin typeface="Century" panose="02040604050505020304" pitchFamily="18" charset="0"/>
              <a:ea typeface="poppins-bold"/>
              <a:cs typeface="poppins-bold"/>
            </a:endParaRPr>
          </a:p>
          <a:p>
            <a:pPr algn="l">
              <a:lnSpc>
                <a:spcPct val="150000"/>
              </a:lnSpc>
            </a:pPr>
            <a:endParaRPr kumimoji="1" lang="en-US" altLang="zh-CN" sz="2000" b="1" dirty="0" smtClean="0">
              <a:ln w="12700">
                <a:noFill/>
              </a:ln>
              <a:solidFill>
                <a:srgbClr val="0070C0"/>
              </a:solidFill>
              <a:latin typeface="Century" panose="02040604050505020304" pitchFamily="18" charset="0"/>
              <a:ea typeface="poppins-bold"/>
              <a:cs typeface="poppins-bold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 sz="2000" b="1" dirty="0" smtClean="0">
                <a:ln w="12700">
                  <a:noFill/>
                </a:ln>
                <a:solidFill>
                  <a:srgbClr val="0070C0"/>
                </a:solidFill>
                <a:latin typeface="Century" panose="02040604050505020304" pitchFamily="18" charset="0"/>
                <a:ea typeface="poppins-bold"/>
                <a:cs typeface="poppins-bold"/>
              </a:rPr>
              <a:t>Recommendations :</a:t>
            </a:r>
          </a:p>
          <a:p>
            <a:pPr algn="l">
              <a:lnSpc>
                <a:spcPct val="150000"/>
              </a:lnSpc>
            </a:pPr>
            <a:endParaRPr kumimoji="1" lang="en-US" altLang="zh-CN" sz="2000" b="1" dirty="0" smtClean="0">
              <a:ln w="12700">
                <a:noFill/>
              </a:ln>
              <a:solidFill>
                <a:srgbClr val="0070C0"/>
              </a:solidFill>
              <a:latin typeface="Century" panose="02040604050505020304" pitchFamily="18" charset="0"/>
              <a:ea typeface="poppins-bold"/>
              <a:cs typeface="poppins-bold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b="1" dirty="0">
                <a:solidFill>
                  <a:srgbClr val="B92CF2"/>
                </a:solidFill>
                <a:latin typeface="Century" panose="02040604050505020304" pitchFamily="18" charset="0"/>
              </a:rPr>
              <a:t>LOE </a:t>
            </a:r>
            <a:r>
              <a:rPr lang="en-US" sz="1400" b="1" dirty="0" smtClean="0">
                <a:solidFill>
                  <a:srgbClr val="B92CF2"/>
                </a:solidFill>
                <a:latin typeface="Century" panose="02040604050505020304" pitchFamily="18" charset="0"/>
              </a:rPr>
              <a:t> 2a,  1b</a:t>
            </a:r>
          </a:p>
          <a:p>
            <a:pPr>
              <a:lnSpc>
                <a:spcPct val="150000"/>
              </a:lnSpc>
            </a:pPr>
            <a:r>
              <a:rPr lang="en-US" sz="1400" b="1" dirty="0" smtClean="0">
                <a:solidFill>
                  <a:srgbClr val="B92CF2"/>
                </a:solidFill>
                <a:latin typeface="Century" panose="02040604050505020304" pitchFamily="18" charset="0"/>
              </a:rPr>
              <a:t> </a:t>
            </a:r>
            <a:r>
              <a:rPr lang="en-US" sz="1400" b="1" dirty="0">
                <a:solidFill>
                  <a:srgbClr val="B92CF2"/>
                </a:solidFill>
                <a:latin typeface="Century" panose="02040604050505020304" pitchFamily="18" charset="0"/>
              </a:rPr>
              <a:t>(meta‑analysis of small </a:t>
            </a:r>
            <a:r>
              <a:rPr lang="en-US" sz="1400" b="1" dirty="0" smtClean="0">
                <a:solidFill>
                  <a:srgbClr val="B92CF2"/>
                </a:solidFill>
                <a:latin typeface="Century" panose="02040604050505020304" pitchFamily="18" charset="0"/>
              </a:rPr>
              <a:t>RCTs)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b="1" dirty="0" smtClean="0">
                <a:solidFill>
                  <a:srgbClr val="B92CF2"/>
                </a:solidFill>
                <a:latin typeface="Century" panose="02040604050505020304" pitchFamily="18" charset="0"/>
              </a:rPr>
              <a:t>GRADE C  </a:t>
            </a:r>
            <a:r>
              <a:rPr lang="en-US" sz="1400" b="1" dirty="0">
                <a:solidFill>
                  <a:srgbClr val="B92CF2"/>
                </a:solidFill>
                <a:latin typeface="Century" panose="02040604050505020304" pitchFamily="18" charset="0"/>
              </a:rPr>
              <a:t>(weak </a:t>
            </a:r>
            <a:r>
              <a:rPr lang="en-US" sz="1400" b="1" dirty="0" smtClean="0">
                <a:solidFill>
                  <a:srgbClr val="B92CF2"/>
                </a:solidFill>
                <a:latin typeface="Century" panose="02040604050505020304" pitchFamily="18" charset="0"/>
              </a:rPr>
              <a:t>, low–moderate </a:t>
            </a:r>
            <a:r>
              <a:rPr lang="en-US" sz="1400" b="1" dirty="0">
                <a:solidFill>
                  <a:srgbClr val="B92CF2"/>
                </a:solidFill>
                <a:latin typeface="Century" panose="02040604050505020304" pitchFamily="18" charset="0"/>
              </a:rPr>
              <a:t>certainty</a:t>
            </a:r>
            <a:r>
              <a:rPr lang="en-US" sz="1400" b="1" dirty="0" smtClean="0">
                <a:solidFill>
                  <a:srgbClr val="B92CF2"/>
                </a:solidFill>
                <a:latin typeface="Century" panose="02040604050505020304" pitchFamily="18" charset="0"/>
              </a:rPr>
              <a:t>) 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b="1" dirty="0" smtClean="0">
                <a:solidFill>
                  <a:srgbClr val="B92CF2"/>
                </a:solidFill>
                <a:latin typeface="Century" panose="02040604050505020304" pitchFamily="18" charset="0"/>
              </a:rPr>
              <a:t> D </a:t>
            </a:r>
            <a:r>
              <a:rPr lang="en-US" sz="1400" b="1" dirty="0">
                <a:solidFill>
                  <a:srgbClr val="B92CF2"/>
                </a:solidFill>
                <a:latin typeface="Century" panose="02040604050505020304" pitchFamily="18" charset="0"/>
              </a:rPr>
              <a:t> </a:t>
            </a:r>
            <a:r>
              <a:rPr lang="en-US" sz="1400" b="1" dirty="0" smtClean="0">
                <a:solidFill>
                  <a:srgbClr val="B92CF2"/>
                </a:solidFill>
                <a:latin typeface="Century" panose="02040604050505020304" pitchFamily="18" charset="0"/>
              </a:rPr>
              <a:t>(recommendation </a:t>
            </a:r>
            <a:r>
              <a:rPr lang="en-US" sz="1400" b="1" dirty="0">
                <a:solidFill>
                  <a:srgbClr val="B92CF2"/>
                </a:solidFill>
                <a:latin typeface="Century" panose="02040604050505020304" pitchFamily="18" charset="0"/>
              </a:rPr>
              <a:t>against</a:t>
            </a:r>
            <a:r>
              <a:rPr lang="en-US" sz="1400" b="1" dirty="0" smtClean="0">
                <a:solidFill>
                  <a:srgbClr val="B92CF2"/>
                </a:solidFill>
                <a:latin typeface="Century" panose="02040604050505020304" pitchFamily="18" charset="0"/>
              </a:rPr>
              <a:t>)</a:t>
            </a:r>
            <a:endParaRPr lang="en-US" sz="1050" b="1" dirty="0" smtClean="0">
              <a:solidFill>
                <a:srgbClr val="CC3399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b="1" dirty="0" smtClean="0">
                <a:solidFill>
                  <a:srgbClr val="CC3399"/>
                </a:solidFill>
                <a:latin typeface="Century" panose="02040604050505020304" pitchFamily="18" charset="0"/>
              </a:rPr>
              <a:t>Heterogeneity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b="1" dirty="0" smtClean="0">
                <a:solidFill>
                  <a:srgbClr val="CC3399"/>
                </a:solidFill>
                <a:latin typeface="Century" panose="02040604050505020304" pitchFamily="18" charset="0"/>
              </a:rPr>
              <a:t>small sample size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b="1" dirty="0" smtClean="0">
                <a:solidFill>
                  <a:srgbClr val="CC3399"/>
                </a:solidFill>
                <a:latin typeface="Century" panose="02040604050505020304" pitchFamily="18" charset="0"/>
              </a:rPr>
              <a:t>single‑center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600" b="1" dirty="0" smtClean="0">
                <a:solidFill>
                  <a:srgbClr val="CC3399"/>
                </a:solidFill>
                <a:latin typeface="Century" panose="02040604050505020304" pitchFamily="18" charset="0"/>
              </a:rPr>
              <a:t>risk </a:t>
            </a:r>
            <a:r>
              <a:rPr lang="en-US" sz="1600" b="1" dirty="0">
                <a:solidFill>
                  <a:srgbClr val="CC3399"/>
                </a:solidFill>
                <a:latin typeface="Century" panose="02040604050505020304" pitchFamily="18" charset="0"/>
              </a:rPr>
              <a:t>of </a:t>
            </a:r>
            <a:r>
              <a:rPr lang="en-US" sz="1600" b="1" dirty="0" smtClean="0">
                <a:solidFill>
                  <a:srgbClr val="CC3399"/>
                </a:solidFill>
                <a:latin typeface="Century" panose="02040604050505020304" pitchFamily="18" charset="0"/>
              </a:rPr>
              <a:t>bias</a:t>
            </a:r>
          </a:p>
          <a:p>
            <a:pPr>
              <a:lnSpc>
                <a:spcPct val="150000"/>
              </a:lnSpc>
            </a:pPr>
            <a:r>
              <a:rPr lang="en-US" sz="1100" dirty="0"/>
              <a:t/>
            </a:r>
            <a:br>
              <a:rPr lang="en-US" sz="1100" dirty="0"/>
            </a:br>
            <a:r>
              <a:rPr lang="en-US" dirty="0"/>
              <a:t/>
            </a:r>
            <a:br>
              <a:rPr lang="en-US" dirty="0"/>
            </a:br>
            <a:endParaRPr kumimoji="1" lang="zh-CN" altLang="en-US" dirty="0"/>
          </a:p>
        </p:txBody>
      </p:sp>
      <p:sp>
        <p:nvSpPr>
          <p:cNvPr id="12" name="标题 1"/>
          <p:cNvSpPr txBox="1"/>
          <p:nvPr/>
        </p:nvSpPr>
        <p:spPr>
          <a:xfrm>
            <a:off x="973487" y="272293"/>
            <a:ext cx="1047424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 b="1" dirty="0">
                <a:ln w="12700">
                  <a:noFill/>
                </a:ln>
                <a:solidFill>
                  <a:srgbClr val="002E8A"/>
                </a:solidFill>
                <a:latin typeface="Century" panose="02040604050505020304" pitchFamily="18" charset="0"/>
                <a:ea typeface="poppins-bold"/>
                <a:cs typeface="poppins-bold"/>
              </a:rPr>
              <a:t>Clinical Role and Cautions</a:t>
            </a:r>
            <a:endParaRPr kumimoji="1" lang="zh-CN" altLang="en-US" sz="2000" b="1" dirty="0">
              <a:solidFill>
                <a:srgbClr val="002E8A"/>
              </a:solidFill>
              <a:latin typeface="Century" panose="02040604050505020304" pitchFamily="18" charset="0"/>
            </a:endParaRPr>
          </a:p>
        </p:txBody>
      </p:sp>
      <p:sp>
        <p:nvSpPr>
          <p:cNvPr id="13" name="标题 1"/>
          <p:cNvSpPr txBox="1"/>
          <p:nvPr/>
        </p:nvSpPr>
        <p:spPr>
          <a:xfrm flipH="1">
            <a:off x="451793" y="527337"/>
            <a:ext cx="432000" cy="432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541487" y="617337"/>
            <a:ext cx="252613" cy="252000"/>
          </a:xfrm>
          <a:custGeom>
            <a:avLst/>
            <a:gdLst>
              <a:gd name="connsiteX0" fmla="*/ 339916 w 993944"/>
              <a:gd name="connsiteY0" fmla="*/ 447401 h 991544"/>
              <a:gd name="connsiteX1" fmla="*/ 664749 w 993944"/>
              <a:gd name="connsiteY1" fmla="*/ 447401 h 991544"/>
              <a:gd name="connsiteX2" fmla="*/ 670199 w 993944"/>
              <a:gd name="connsiteY2" fmla="*/ 447401 h 991544"/>
              <a:gd name="connsiteX3" fmla="*/ 676249 w 993944"/>
              <a:gd name="connsiteY3" fmla="*/ 446632 h 991544"/>
              <a:gd name="connsiteX4" fmla="*/ 671447 w 993944"/>
              <a:gd name="connsiteY4" fmla="*/ 442551 h 991544"/>
              <a:gd name="connsiteX5" fmla="*/ 646071 w 993944"/>
              <a:gd name="connsiteY5" fmla="*/ 422864 h 991544"/>
              <a:gd name="connsiteX6" fmla="*/ 620838 w 993944"/>
              <a:gd name="connsiteY6" fmla="*/ 400680 h 991544"/>
              <a:gd name="connsiteX7" fmla="*/ 598198 w 993944"/>
              <a:gd name="connsiteY7" fmla="*/ 378545 h 991544"/>
              <a:gd name="connsiteX8" fmla="*/ 584321 w 993944"/>
              <a:gd name="connsiteY8" fmla="*/ 363107 h 991544"/>
              <a:gd name="connsiteX9" fmla="*/ 576494 w 993944"/>
              <a:gd name="connsiteY9" fmla="*/ 354200 h 991544"/>
              <a:gd name="connsiteX10" fmla="*/ 549365 w 993944"/>
              <a:gd name="connsiteY10" fmla="*/ 319580 h 991544"/>
              <a:gd name="connsiteX11" fmla="*/ 523628 w 993944"/>
              <a:gd name="connsiteY11" fmla="*/ 280303 h 991544"/>
              <a:gd name="connsiteX12" fmla="*/ 512920 w 993944"/>
              <a:gd name="connsiteY12" fmla="*/ 261360 h 991544"/>
              <a:gd name="connsiteX13" fmla="*/ 505718 w 993944"/>
              <a:gd name="connsiteY13" fmla="*/ 247819 h 991544"/>
              <a:gd name="connsiteX14" fmla="*/ 495130 w 993944"/>
              <a:gd name="connsiteY14" fmla="*/ 225468 h 991544"/>
              <a:gd name="connsiteX15" fmla="*/ 487928 w 993944"/>
              <a:gd name="connsiteY15" fmla="*/ 208662 h 991544"/>
              <a:gd name="connsiteX16" fmla="*/ 480533 w 993944"/>
              <a:gd name="connsiteY16" fmla="*/ 189791 h 991544"/>
              <a:gd name="connsiteX17" fmla="*/ 471050 w 993944"/>
              <a:gd name="connsiteY17" fmla="*/ 161677 h 991544"/>
              <a:gd name="connsiteX18" fmla="*/ 461230 w 993944"/>
              <a:gd name="connsiteY18" fmla="*/ 124921 h 991544"/>
              <a:gd name="connsiteX19" fmla="*/ 455108 w 993944"/>
              <a:gd name="connsiteY19" fmla="*/ 93446 h 991544"/>
              <a:gd name="connsiteX20" fmla="*/ 451555 w 993944"/>
              <a:gd name="connsiteY20" fmla="*/ 70542 h 991544"/>
              <a:gd name="connsiteX21" fmla="*/ 450115 w 993944"/>
              <a:gd name="connsiteY21" fmla="*/ 57793 h 991544"/>
              <a:gd name="connsiteX22" fmla="*/ 448554 w 993944"/>
              <a:gd name="connsiteY22" fmla="*/ 41108 h 991544"/>
              <a:gd name="connsiteX23" fmla="*/ 448554 w 993944"/>
              <a:gd name="connsiteY23" fmla="*/ 40123 h 991544"/>
              <a:gd name="connsiteX24" fmla="*/ 447450 w 993944"/>
              <a:gd name="connsiteY24" fmla="*/ 5527 h 991544"/>
              <a:gd name="connsiteX25" fmla="*/ 447450 w 993944"/>
              <a:gd name="connsiteY25" fmla="*/ 4063 h 991544"/>
              <a:gd name="connsiteX26" fmla="*/ 449610 w 993944"/>
              <a:gd name="connsiteY26" fmla="*/ 1854 h 991544"/>
              <a:gd name="connsiteX27" fmla="*/ 453572 w 993944"/>
              <a:gd name="connsiteY27" fmla="*/ 1854 h 991544"/>
              <a:gd name="connsiteX28" fmla="*/ 540242 w 993944"/>
              <a:gd name="connsiteY28" fmla="*/ 1854 h 991544"/>
              <a:gd name="connsiteX29" fmla="*/ 546460 w 993944"/>
              <a:gd name="connsiteY29" fmla="*/ 8144 h 991544"/>
              <a:gd name="connsiteX30" fmla="*/ 547180 w 993944"/>
              <a:gd name="connsiteY30" fmla="*/ 20460 h 991544"/>
              <a:gd name="connsiteX31" fmla="*/ 547372 w 993944"/>
              <a:gd name="connsiteY31" fmla="*/ 26390 h 991544"/>
              <a:gd name="connsiteX32" fmla="*/ 548213 w 993944"/>
              <a:gd name="connsiteY32" fmla="*/ 38203 h 991544"/>
              <a:gd name="connsiteX33" fmla="*/ 548357 w 993944"/>
              <a:gd name="connsiteY33" fmla="*/ 40603 h 991544"/>
              <a:gd name="connsiteX34" fmla="*/ 550109 w 993944"/>
              <a:gd name="connsiteY34" fmla="*/ 58250 h 991544"/>
              <a:gd name="connsiteX35" fmla="*/ 553182 w 993944"/>
              <a:gd name="connsiteY35" fmla="*/ 78753 h 991544"/>
              <a:gd name="connsiteX36" fmla="*/ 559617 w 993944"/>
              <a:gd name="connsiteY36" fmla="*/ 110180 h 991544"/>
              <a:gd name="connsiteX37" fmla="*/ 573157 w 993944"/>
              <a:gd name="connsiteY37" fmla="*/ 154619 h 991544"/>
              <a:gd name="connsiteX38" fmla="*/ 586746 w 993944"/>
              <a:gd name="connsiteY38" fmla="*/ 187510 h 991544"/>
              <a:gd name="connsiteX39" fmla="*/ 593732 w 993944"/>
              <a:gd name="connsiteY39" fmla="*/ 202276 h 991544"/>
              <a:gd name="connsiteX40" fmla="*/ 623551 w 993944"/>
              <a:gd name="connsiteY40" fmla="*/ 252405 h 991544"/>
              <a:gd name="connsiteX41" fmla="*/ 645638 w 993944"/>
              <a:gd name="connsiteY41" fmla="*/ 282175 h 991544"/>
              <a:gd name="connsiteX42" fmla="*/ 660451 w 993944"/>
              <a:gd name="connsiteY42" fmla="*/ 299437 h 991544"/>
              <a:gd name="connsiteX43" fmla="*/ 688829 w 993944"/>
              <a:gd name="connsiteY43" fmla="*/ 328439 h 991544"/>
              <a:gd name="connsiteX44" fmla="*/ 702178 w 993944"/>
              <a:gd name="connsiteY44" fmla="*/ 340179 h 991544"/>
              <a:gd name="connsiteX45" fmla="*/ 719752 w 993944"/>
              <a:gd name="connsiteY45" fmla="*/ 354584 h 991544"/>
              <a:gd name="connsiteX46" fmla="*/ 730316 w 993944"/>
              <a:gd name="connsiteY46" fmla="*/ 362723 h 991544"/>
              <a:gd name="connsiteX47" fmla="*/ 770002 w 993944"/>
              <a:gd name="connsiteY47" fmla="*/ 388580 h 991544"/>
              <a:gd name="connsiteX48" fmla="*/ 817418 w 993944"/>
              <a:gd name="connsiteY48" fmla="*/ 412228 h 991544"/>
              <a:gd name="connsiteX49" fmla="*/ 857728 w 993944"/>
              <a:gd name="connsiteY49" fmla="*/ 427186 h 991544"/>
              <a:gd name="connsiteX50" fmla="*/ 902215 w 993944"/>
              <a:gd name="connsiteY50" fmla="*/ 438590 h 991544"/>
              <a:gd name="connsiteX51" fmla="*/ 920630 w 993944"/>
              <a:gd name="connsiteY51" fmla="*/ 442119 h 991544"/>
              <a:gd name="connsiteX52" fmla="*/ 938708 w 993944"/>
              <a:gd name="connsiteY52" fmla="*/ 444520 h 991544"/>
              <a:gd name="connsiteX53" fmla="*/ 952921 w 993944"/>
              <a:gd name="connsiteY53" fmla="*/ 446152 h 991544"/>
              <a:gd name="connsiteX54" fmla="*/ 956378 w 993944"/>
              <a:gd name="connsiteY54" fmla="*/ 446368 h 991544"/>
              <a:gd name="connsiteX55" fmla="*/ 967206 w 993944"/>
              <a:gd name="connsiteY55" fmla="*/ 447160 h 991544"/>
              <a:gd name="connsiteX56" fmla="*/ 973616 w 993944"/>
              <a:gd name="connsiteY56" fmla="*/ 447377 h 991544"/>
              <a:gd name="connsiteX57" fmla="*/ 989462 w 993944"/>
              <a:gd name="connsiteY57" fmla="*/ 447377 h 991544"/>
              <a:gd name="connsiteX58" fmla="*/ 992175 w 993944"/>
              <a:gd name="connsiteY58" fmla="*/ 450114 h 991544"/>
              <a:gd name="connsiteX59" fmla="*/ 992175 w 993944"/>
              <a:gd name="connsiteY59" fmla="*/ 453595 h 991544"/>
              <a:gd name="connsiteX60" fmla="*/ 992175 w 993944"/>
              <a:gd name="connsiteY60" fmla="*/ 540241 h 991544"/>
              <a:gd name="connsiteX61" fmla="*/ 985500 w 993944"/>
              <a:gd name="connsiteY61" fmla="*/ 547107 h 991544"/>
              <a:gd name="connsiteX62" fmla="*/ 969175 w 993944"/>
              <a:gd name="connsiteY62" fmla="*/ 547323 h 991544"/>
              <a:gd name="connsiteX63" fmla="*/ 960340 w 993944"/>
              <a:gd name="connsiteY63" fmla="*/ 548044 h 991544"/>
              <a:gd name="connsiteX64" fmla="*/ 958371 w 993944"/>
              <a:gd name="connsiteY64" fmla="*/ 548236 h 991544"/>
              <a:gd name="connsiteX65" fmla="*/ 942141 w 993944"/>
              <a:gd name="connsiteY65" fmla="*/ 549484 h 991544"/>
              <a:gd name="connsiteX66" fmla="*/ 917725 w 993944"/>
              <a:gd name="connsiteY66" fmla="*/ 552989 h 991544"/>
              <a:gd name="connsiteX67" fmla="*/ 875758 w 993944"/>
              <a:gd name="connsiteY67" fmla="*/ 562088 h 991544"/>
              <a:gd name="connsiteX68" fmla="*/ 788272 w 993944"/>
              <a:gd name="connsiteY68" fmla="*/ 595868 h 991544"/>
              <a:gd name="connsiteX69" fmla="*/ 754396 w 993944"/>
              <a:gd name="connsiteY69" fmla="*/ 615315 h 991544"/>
              <a:gd name="connsiteX70" fmla="*/ 723930 w 993944"/>
              <a:gd name="connsiteY70" fmla="*/ 636418 h 991544"/>
              <a:gd name="connsiteX71" fmla="*/ 705035 w 993944"/>
              <a:gd name="connsiteY71" fmla="*/ 651567 h 991544"/>
              <a:gd name="connsiteX72" fmla="*/ 663284 w 993944"/>
              <a:gd name="connsiteY72" fmla="*/ 691637 h 991544"/>
              <a:gd name="connsiteX73" fmla="*/ 648135 w 993944"/>
              <a:gd name="connsiteY73" fmla="*/ 709235 h 991544"/>
              <a:gd name="connsiteX74" fmla="*/ 632578 w 993944"/>
              <a:gd name="connsiteY74" fmla="*/ 729066 h 991544"/>
              <a:gd name="connsiteX75" fmla="*/ 614524 w 993944"/>
              <a:gd name="connsiteY75" fmla="*/ 755644 h 991544"/>
              <a:gd name="connsiteX76" fmla="*/ 589723 w 993944"/>
              <a:gd name="connsiteY76" fmla="*/ 800683 h 991544"/>
              <a:gd name="connsiteX77" fmla="*/ 575030 w 993944"/>
              <a:gd name="connsiteY77" fmla="*/ 835279 h 991544"/>
              <a:gd name="connsiteX78" fmla="*/ 566867 w 993944"/>
              <a:gd name="connsiteY78" fmla="*/ 859119 h 991544"/>
              <a:gd name="connsiteX79" fmla="*/ 555343 w 993944"/>
              <a:gd name="connsiteY79" fmla="*/ 904591 h 991544"/>
              <a:gd name="connsiteX80" fmla="*/ 550685 w 993944"/>
              <a:gd name="connsiteY80" fmla="*/ 930832 h 991544"/>
              <a:gd name="connsiteX81" fmla="*/ 549341 w 993944"/>
              <a:gd name="connsiteY81" fmla="*/ 943077 h 991544"/>
              <a:gd name="connsiteX82" fmla="*/ 547684 w 993944"/>
              <a:gd name="connsiteY82" fmla="*/ 959762 h 991544"/>
              <a:gd name="connsiteX83" fmla="*/ 547468 w 993944"/>
              <a:gd name="connsiteY83" fmla="*/ 964204 h 991544"/>
              <a:gd name="connsiteX84" fmla="*/ 546700 w 993944"/>
              <a:gd name="connsiteY84" fmla="*/ 977024 h 991544"/>
              <a:gd name="connsiteX85" fmla="*/ 546508 w 993944"/>
              <a:gd name="connsiteY85" fmla="*/ 985427 h 991544"/>
              <a:gd name="connsiteX86" fmla="*/ 546508 w 993944"/>
              <a:gd name="connsiteY86" fmla="*/ 989893 h 991544"/>
              <a:gd name="connsiteX87" fmla="*/ 544251 w 993944"/>
              <a:gd name="connsiteY87" fmla="*/ 992006 h 991544"/>
              <a:gd name="connsiteX88" fmla="*/ 540794 w 993944"/>
              <a:gd name="connsiteY88" fmla="*/ 992006 h 991544"/>
              <a:gd name="connsiteX89" fmla="*/ 453572 w 993944"/>
              <a:gd name="connsiteY89" fmla="*/ 992006 h 991544"/>
              <a:gd name="connsiteX90" fmla="*/ 447450 w 993944"/>
              <a:gd name="connsiteY90" fmla="*/ 985643 h 991544"/>
              <a:gd name="connsiteX91" fmla="*/ 447450 w 993944"/>
              <a:gd name="connsiteY91" fmla="*/ 975248 h 991544"/>
              <a:gd name="connsiteX92" fmla="*/ 447954 w 993944"/>
              <a:gd name="connsiteY92" fmla="*/ 969846 h 991544"/>
              <a:gd name="connsiteX93" fmla="*/ 448386 w 993944"/>
              <a:gd name="connsiteY93" fmla="*/ 960963 h 991544"/>
              <a:gd name="connsiteX94" fmla="*/ 449154 w 993944"/>
              <a:gd name="connsiteY94" fmla="*/ 951119 h 991544"/>
              <a:gd name="connsiteX95" fmla="*/ 449298 w 993944"/>
              <a:gd name="connsiteY95" fmla="*/ 949655 h 991544"/>
              <a:gd name="connsiteX96" fmla="*/ 450499 w 993944"/>
              <a:gd name="connsiteY96" fmla="*/ 933401 h 991544"/>
              <a:gd name="connsiteX97" fmla="*/ 452059 w 993944"/>
              <a:gd name="connsiteY97" fmla="*/ 921685 h 991544"/>
              <a:gd name="connsiteX98" fmla="*/ 454244 w 993944"/>
              <a:gd name="connsiteY98" fmla="*/ 906560 h 991544"/>
              <a:gd name="connsiteX99" fmla="*/ 457533 w 993944"/>
              <a:gd name="connsiteY99" fmla="*/ 887089 h 991544"/>
              <a:gd name="connsiteX100" fmla="*/ 465120 w 993944"/>
              <a:gd name="connsiteY100" fmla="*/ 853886 h 991544"/>
              <a:gd name="connsiteX101" fmla="*/ 482430 w 993944"/>
              <a:gd name="connsiteY101" fmla="*/ 799771 h 991544"/>
              <a:gd name="connsiteX102" fmla="*/ 499019 w 993944"/>
              <a:gd name="connsiteY102" fmla="*/ 760613 h 991544"/>
              <a:gd name="connsiteX103" fmla="*/ 517602 w 993944"/>
              <a:gd name="connsiteY103" fmla="*/ 724601 h 991544"/>
              <a:gd name="connsiteX104" fmla="*/ 539353 w 993944"/>
              <a:gd name="connsiteY104" fmla="*/ 689212 h 991544"/>
              <a:gd name="connsiteX105" fmla="*/ 566219 w 993944"/>
              <a:gd name="connsiteY105" fmla="*/ 652528 h 991544"/>
              <a:gd name="connsiteX106" fmla="*/ 584657 w 993944"/>
              <a:gd name="connsiteY106" fmla="*/ 630584 h 991544"/>
              <a:gd name="connsiteX107" fmla="*/ 602543 w 993944"/>
              <a:gd name="connsiteY107" fmla="*/ 611377 h 991544"/>
              <a:gd name="connsiteX108" fmla="*/ 615892 w 993944"/>
              <a:gd name="connsiteY108" fmla="*/ 598125 h 991544"/>
              <a:gd name="connsiteX109" fmla="*/ 633874 w 993944"/>
              <a:gd name="connsiteY109" fmla="*/ 581919 h 991544"/>
              <a:gd name="connsiteX110" fmla="*/ 649288 w 993944"/>
              <a:gd name="connsiteY110" fmla="*/ 568763 h 991544"/>
              <a:gd name="connsiteX111" fmla="*/ 668494 w 993944"/>
              <a:gd name="connsiteY111" fmla="*/ 553998 h 991544"/>
              <a:gd name="connsiteX112" fmla="*/ 675913 w 993944"/>
              <a:gd name="connsiteY112" fmla="*/ 548260 h 991544"/>
              <a:gd name="connsiteX113" fmla="*/ 676321 w 993944"/>
              <a:gd name="connsiteY113" fmla="*/ 547011 h 991544"/>
              <a:gd name="connsiteX114" fmla="*/ 675121 w 993944"/>
              <a:gd name="connsiteY114" fmla="*/ 546411 h 991544"/>
              <a:gd name="connsiteX115" fmla="*/ 673152 w 993944"/>
              <a:gd name="connsiteY115" fmla="*/ 546411 h 991544"/>
              <a:gd name="connsiteX116" fmla="*/ 665301 w 993944"/>
              <a:gd name="connsiteY116" fmla="*/ 547011 h 991544"/>
              <a:gd name="connsiteX117" fmla="*/ 12683 w 993944"/>
              <a:gd name="connsiteY117" fmla="*/ 547011 h 991544"/>
              <a:gd name="connsiteX118" fmla="*/ 3848 w 993944"/>
              <a:gd name="connsiteY118" fmla="*/ 546195 h 991544"/>
              <a:gd name="connsiteX119" fmla="*/ 1807 w 993944"/>
              <a:gd name="connsiteY119" fmla="*/ 543794 h 991544"/>
              <a:gd name="connsiteX120" fmla="*/ 1807 w 993944"/>
              <a:gd name="connsiteY120" fmla="*/ 539352 h 991544"/>
              <a:gd name="connsiteX121" fmla="*/ 1807 w 993944"/>
              <a:gd name="connsiteY121" fmla="*/ 454459 h 991544"/>
              <a:gd name="connsiteX122" fmla="*/ 8721 w 993944"/>
              <a:gd name="connsiteY122" fmla="*/ 447401 h 991544"/>
            </a:gdLst>
            <a:ahLst/>
            <a:cxnLst/>
            <a:rect l="l" t="t" r="r" b="b"/>
            <a:pathLst>
              <a:path w="993944" h="991544">
                <a:moveTo>
                  <a:pt x="339916" y="447401"/>
                </a:moveTo>
                <a:lnTo>
                  <a:pt x="664749" y="447401"/>
                </a:lnTo>
                <a:cubicBezTo>
                  <a:pt x="666574" y="447401"/>
                  <a:pt x="668398" y="447401"/>
                  <a:pt x="670199" y="447401"/>
                </a:cubicBezTo>
                <a:cubicBezTo>
                  <a:pt x="671999" y="447401"/>
                  <a:pt x="674400" y="448217"/>
                  <a:pt x="676249" y="446632"/>
                </a:cubicBezTo>
                <a:cubicBezTo>
                  <a:pt x="674893" y="445007"/>
                  <a:pt x="673270" y="443626"/>
                  <a:pt x="671447" y="442551"/>
                </a:cubicBezTo>
                <a:cubicBezTo>
                  <a:pt x="662924" y="436069"/>
                  <a:pt x="654281" y="429754"/>
                  <a:pt x="646071" y="422864"/>
                </a:cubicBezTo>
                <a:cubicBezTo>
                  <a:pt x="637860" y="415974"/>
                  <a:pt x="629145" y="408171"/>
                  <a:pt x="620838" y="400680"/>
                </a:cubicBezTo>
                <a:cubicBezTo>
                  <a:pt x="612987" y="393478"/>
                  <a:pt x="605592" y="386059"/>
                  <a:pt x="598198" y="378545"/>
                </a:cubicBezTo>
                <a:cubicBezTo>
                  <a:pt x="593396" y="373623"/>
                  <a:pt x="588955" y="368245"/>
                  <a:pt x="584321" y="363107"/>
                </a:cubicBezTo>
                <a:cubicBezTo>
                  <a:pt x="581680" y="360178"/>
                  <a:pt x="579039" y="357225"/>
                  <a:pt x="576494" y="354200"/>
                </a:cubicBezTo>
                <a:cubicBezTo>
                  <a:pt x="566987" y="342996"/>
                  <a:pt x="557943" y="331457"/>
                  <a:pt x="549365" y="319580"/>
                </a:cubicBezTo>
                <a:cubicBezTo>
                  <a:pt x="540218" y="306880"/>
                  <a:pt x="531695" y="293723"/>
                  <a:pt x="523628" y="280303"/>
                </a:cubicBezTo>
                <a:cubicBezTo>
                  <a:pt x="519907" y="274084"/>
                  <a:pt x="516426" y="267722"/>
                  <a:pt x="512920" y="261360"/>
                </a:cubicBezTo>
                <a:cubicBezTo>
                  <a:pt x="510519" y="256894"/>
                  <a:pt x="507999" y="252405"/>
                  <a:pt x="505718" y="247819"/>
                </a:cubicBezTo>
                <a:cubicBezTo>
                  <a:pt x="502093" y="240401"/>
                  <a:pt x="498515" y="232958"/>
                  <a:pt x="495130" y="225468"/>
                </a:cubicBezTo>
                <a:cubicBezTo>
                  <a:pt x="492609" y="219898"/>
                  <a:pt x="490328" y="214256"/>
                  <a:pt x="487928" y="208662"/>
                </a:cubicBezTo>
                <a:cubicBezTo>
                  <a:pt x="485383" y="202396"/>
                  <a:pt x="482838" y="196129"/>
                  <a:pt x="480533" y="189791"/>
                </a:cubicBezTo>
                <a:cubicBezTo>
                  <a:pt x="477148" y="180500"/>
                  <a:pt x="473883" y="171161"/>
                  <a:pt x="471050" y="161677"/>
                </a:cubicBezTo>
                <a:cubicBezTo>
                  <a:pt x="467449" y="149505"/>
                  <a:pt x="464063" y="137309"/>
                  <a:pt x="461230" y="124921"/>
                </a:cubicBezTo>
                <a:cubicBezTo>
                  <a:pt x="458830" y="114501"/>
                  <a:pt x="456621" y="104033"/>
                  <a:pt x="455108" y="93446"/>
                </a:cubicBezTo>
                <a:cubicBezTo>
                  <a:pt x="454004" y="85811"/>
                  <a:pt x="452395" y="78224"/>
                  <a:pt x="451555" y="70542"/>
                </a:cubicBezTo>
                <a:cubicBezTo>
                  <a:pt x="451099" y="66316"/>
                  <a:pt x="450667" y="62019"/>
                  <a:pt x="450115" y="57793"/>
                </a:cubicBezTo>
                <a:cubicBezTo>
                  <a:pt x="449394" y="52247"/>
                  <a:pt x="449874" y="46581"/>
                  <a:pt x="448554" y="41108"/>
                </a:cubicBezTo>
                <a:cubicBezTo>
                  <a:pt x="448518" y="40781"/>
                  <a:pt x="448518" y="40450"/>
                  <a:pt x="448554" y="40123"/>
                </a:cubicBezTo>
                <a:cubicBezTo>
                  <a:pt x="448818" y="28575"/>
                  <a:pt x="446897" y="17099"/>
                  <a:pt x="447450" y="5527"/>
                </a:cubicBezTo>
                <a:cubicBezTo>
                  <a:pt x="447450" y="5047"/>
                  <a:pt x="447450" y="4543"/>
                  <a:pt x="447450" y="4063"/>
                </a:cubicBezTo>
                <a:cubicBezTo>
                  <a:pt x="447618" y="2622"/>
                  <a:pt x="448170" y="1974"/>
                  <a:pt x="449610" y="1854"/>
                </a:cubicBezTo>
                <a:cubicBezTo>
                  <a:pt x="451051" y="1734"/>
                  <a:pt x="452251" y="1854"/>
                  <a:pt x="453572" y="1854"/>
                </a:cubicBezTo>
                <a:lnTo>
                  <a:pt x="540242" y="1854"/>
                </a:lnTo>
                <a:cubicBezTo>
                  <a:pt x="546676" y="1854"/>
                  <a:pt x="546436" y="1854"/>
                  <a:pt x="546460" y="8144"/>
                </a:cubicBezTo>
                <a:cubicBezTo>
                  <a:pt x="546256" y="12264"/>
                  <a:pt x="546496" y="16393"/>
                  <a:pt x="547180" y="20460"/>
                </a:cubicBezTo>
                <a:cubicBezTo>
                  <a:pt x="547425" y="22427"/>
                  <a:pt x="547490" y="24412"/>
                  <a:pt x="547372" y="26390"/>
                </a:cubicBezTo>
                <a:cubicBezTo>
                  <a:pt x="547147" y="30348"/>
                  <a:pt x="547430" y="34317"/>
                  <a:pt x="548213" y="38203"/>
                </a:cubicBezTo>
                <a:cubicBezTo>
                  <a:pt x="548352" y="38995"/>
                  <a:pt x="548402" y="39800"/>
                  <a:pt x="548357" y="40603"/>
                </a:cubicBezTo>
                <a:cubicBezTo>
                  <a:pt x="548604" y="46514"/>
                  <a:pt x="549190" y="52406"/>
                  <a:pt x="550109" y="58250"/>
                </a:cubicBezTo>
                <a:cubicBezTo>
                  <a:pt x="550974" y="65116"/>
                  <a:pt x="552030" y="71934"/>
                  <a:pt x="553182" y="78753"/>
                </a:cubicBezTo>
                <a:cubicBezTo>
                  <a:pt x="554959" y="89292"/>
                  <a:pt x="557072" y="99784"/>
                  <a:pt x="559617" y="110180"/>
                </a:cubicBezTo>
                <a:cubicBezTo>
                  <a:pt x="563345" y="125220"/>
                  <a:pt x="567866" y="140054"/>
                  <a:pt x="573157" y="154619"/>
                </a:cubicBezTo>
                <a:cubicBezTo>
                  <a:pt x="577215" y="165759"/>
                  <a:pt x="581680" y="176779"/>
                  <a:pt x="586746" y="187510"/>
                </a:cubicBezTo>
                <a:cubicBezTo>
                  <a:pt x="589147" y="192312"/>
                  <a:pt x="591308" y="197402"/>
                  <a:pt x="593732" y="202276"/>
                </a:cubicBezTo>
                <a:cubicBezTo>
                  <a:pt x="602575" y="219614"/>
                  <a:pt x="612536" y="236359"/>
                  <a:pt x="623551" y="252405"/>
                </a:cubicBezTo>
                <a:cubicBezTo>
                  <a:pt x="630496" y="262664"/>
                  <a:pt x="637860" y="272589"/>
                  <a:pt x="645638" y="282175"/>
                </a:cubicBezTo>
                <a:cubicBezTo>
                  <a:pt x="650440" y="288033"/>
                  <a:pt x="655434" y="293747"/>
                  <a:pt x="660451" y="299437"/>
                </a:cubicBezTo>
                <a:cubicBezTo>
                  <a:pt x="669407" y="309617"/>
                  <a:pt x="679202" y="318932"/>
                  <a:pt x="688829" y="328439"/>
                </a:cubicBezTo>
                <a:cubicBezTo>
                  <a:pt x="693031" y="332593"/>
                  <a:pt x="697808" y="336170"/>
                  <a:pt x="702178" y="340179"/>
                </a:cubicBezTo>
                <a:cubicBezTo>
                  <a:pt x="707772" y="345317"/>
                  <a:pt x="713774" y="349927"/>
                  <a:pt x="719752" y="354584"/>
                </a:cubicBezTo>
                <a:cubicBezTo>
                  <a:pt x="723233" y="357321"/>
                  <a:pt x="726690" y="360130"/>
                  <a:pt x="730316" y="362723"/>
                </a:cubicBezTo>
                <a:cubicBezTo>
                  <a:pt x="743067" y="372055"/>
                  <a:pt x="756314" y="380689"/>
                  <a:pt x="770002" y="388580"/>
                </a:cubicBezTo>
                <a:cubicBezTo>
                  <a:pt x="785340" y="397367"/>
                  <a:pt x="801172" y="405261"/>
                  <a:pt x="817418" y="412228"/>
                </a:cubicBezTo>
                <a:cubicBezTo>
                  <a:pt x="830647" y="417822"/>
                  <a:pt x="844043" y="422864"/>
                  <a:pt x="857728" y="427186"/>
                </a:cubicBezTo>
                <a:cubicBezTo>
                  <a:pt x="872323" y="431846"/>
                  <a:pt x="887177" y="435653"/>
                  <a:pt x="902215" y="438590"/>
                </a:cubicBezTo>
                <a:cubicBezTo>
                  <a:pt x="908362" y="439766"/>
                  <a:pt x="914460" y="441134"/>
                  <a:pt x="920630" y="442119"/>
                </a:cubicBezTo>
                <a:cubicBezTo>
                  <a:pt x="926800" y="443103"/>
                  <a:pt x="932634" y="443463"/>
                  <a:pt x="938708" y="444520"/>
                </a:cubicBezTo>
                <a:cubicBezTo>
                  <a:pt x="943510" y="445408"/>
                  <a:pt x="948311" y="444952"/>
                  <a:pt x="952921" y="446152"/>
                </a:cubicBezTo>
                <a:cubicBezTo>
                  <a:pt x="954061" y="446356"/>
                  <a:pt x="955221" y="446431"/>
                  <a:pt x="956378" y="446368"/>
                </a:cubicBezTo>
                <a:cubicBezTo>
                  <a:pt x="960003" y="446296"/>
                  <a:pt x="963629" y="446563"/>
                  <a:pt x="967206" y="447160"/>
                </a:cubicBezTo>
                <a:cubicBezTo>
                  <a:pt x="969331" y="447437"/>
                  <a:pt x="971477" y="447509"/>
                  <a:pt x="973616" y="447377"/>
                </a:cubicBezTo>
                <a:cubicBezTo>
                  <a:pt x="978898" y="447377"/>
                  <a:pt x="984180" y="447377"/>
                  <a:pt x="989462" y="447377"/>
                </a:cubicBezTo>
                <a:cubicBezTo>
                  <a:pt x="991502" y="447377"/>
                  <a:pt x="992031" y="448073"/>
                  <a:pt x="992175" y="450114"/>
                </a:cubicBezTo>
                <a:cubicBezTo>
                  <a:pt x="992175" y="451266"/>
                  <a:pt x="992175" y="452514"/>
                  <a:pt x="992175" y="453595"/>
                </a:cubicBezTo>
                <a:cubicBezTo>
                  <a:pt x="992175" y="482405"/>
                  <a:pt x="992175" y="511287"/>
                  <a:pt x="992175" y="540241"/>
                </a:cubicBezTo>
                <a:cubicBezTo>
                  <a:pt x="992175" y="546411"/>
                  <a:pt x="993063" y="546387"/>
                  <a:pt x="985500" y="547107"/>
                </a:cubicBezTo>
                <a:cubicBezTo>
                  <a:pt x="980122" y="547635"/>
                  <a:pt x="974625" y="547275"/>
                  <a:pt x="969175" y="547323"/>
                </a:cubicBezTo>
                <a:cubicBezTo>
                  <a:pt x="966210" y="547141"/>
                  <a:pt x="963235" y="547383"/>
                  <a:pt x="960340" y="548044"/>
                </a:cubicBezTo>
                <a:cubicBezTo>
                  <a:pt x="959701" y="548226"/>
                  <a:pt x="959033" y="548293"/>
                  <a:pt x="958371" y="548236"/>
                </a:cubicBezTo>
                <a:cubicBezTo>
                  <a:pt x="952933" y="548132"/>
                  <a:pt x="947500" y="548550"/>
                  <a:pt x="942141" y="549484"/>
                </a:cubicBezTo>
                <a:cubicBezTo>
                  <a:pt x="933978" y="550428"/>
                  <a:pt x="925840" y="551597"/>
                  <a:pt x="917725" y="552989"/>
                </a:cubicBezTo>
                <a:cubicBezTo>
                  <a:pt x="903608" y="555407"/>
                  <a:pt x="889618" y="558439"/>
                  <a:pt x="875758" y="562088"/>
                </a:cubicBezTo>
                <a:cubicBezTo>
                  <a:pt x="845474" y="570191"/>
                  <a:pt x="816143" y="581516"/>
                  <a:pt x="788272" y="595868"/>
                </a:cubicBezTo>
                <a:cubicBezTo>
                  <a:pt x="776700" y="601846"/>
                  <a:pt x="765464" y="608424"/>
                  <a:pt x="754396" y="615315"/>
                </a:cubicBezTo>
                <a:cubicBezTo>
                  <a:pt x="743880" y="621845"/>
                  <a:pt x="733821" y="629024"/>
                  <a:pt x="723930" y="636418"/>
                </a:cubicBezTo>
                <a:cubicBezTo>
                  <a:pt x="717471" y="641220"/>
                  <a:pt x="711277" y="646454"/>
                  <a:pt x="705035" y="651567"/>
                </a:cubicBezTo>
                <a:cubicBezTo>
                  <a:pt x="690383" y="664136"/>
                  <a:pt x="676443" y="677513"/>
                  <a:pt x="663284" y="691637"/>
                </a:cubicBezTo>
                <a:cubicBezTo>
                  <a:pt x="657907" y="697183"/>
                  <a:pt x="653225" y="703377"/>
                  <a:pt x="648135" y="709235"/>
                </a:cubicBezTo>
                <a:cubicBezTo>
                  <a:pt x="642637" y="715598"/>
                  <a:pt x="637572" y="722272"/>
                  <a:pt x="632578" y="729066"/>
                </a:cubicBezTo>
                <a:cubicBezTo>
                  <a:pt x="626240" y="737709"/>
                  <a:pt x="620262" y="746568"/>
                  <a:pt x="614524" y="755644"/>
                </a:cubicBezTo>
                <a:cubicBezTo>
                  <a:pt x="605364" y="770149"/>
                  <a:pt x="597084" y="785188"/>
                  <a:pt x="589723" y="800683"/>
                </a:cubicBezTo>
                <a:cubicBezTo>
                  <a:pt x="584328" y="811984"/>
                  <a:pt x="579431" y="823515"/>
                  <a:pt x="575030" y="835279"/>
                </a:cubicBezTo>
                <a:cubicBezTo>
                  <a:pt x="572101" y="843154"/>
                  <a:pt x="569381" y="851101"/>
                  <a:pt x="566867" y="859119"/>
                </a:cubicBezTo>
                <a:cubicBezTo>
                  <a:pt x="562082" y="874021"/>
                  <a:pt x="558231" y="889209"/>
                  <a:pt x="555343" y="904591"/>
                </a:cubicBezTo>
                <a:cubicBezTo>
                  <a:pt x="553783" y="913330"/>
                  <a:pt x="552126" y="922069"/>
                  <a:pt x="550685" y="930832"/>
                </a:cubicBezTo>
                <a:cubicBezTo>
                  <a:pt x="550037" y="934866"/>
                  <a:pt x="550181" y="939067"/>
                  <a:pt x="549341" y="943077"/>
                </a:cubicBezTo>
                <a:cubicBezTo>
                  <a:pt x="548189" y="948598"/>
                  <a:pt x="548981" y="954288"/>
                  <a:pt x="547684" y="959762"/>
                </a:cubicBezTo>
                <a:cubicBezTo>
                  <a:pt x="547456" y="961232"/>
                  <a:pt x="547384" y="962720"/>
                  <a:pt x="547468" y="964204"/>
                </a:cubicBezTo>
                <a:cubicBezTo>
                  <a:pt x="547548" y="968492"/>
                  <a:pt x="547291" y="972777"/>
                  <a:pt x="546700" y="977024"/>
                </a:cubicBezTo>
                <a:cubicBezTo>
                  <a:pt x="546407" y="979816"/>
                  <a:pt x="546342" y="982625"/>
                  <a:pt x="546508" y="985427"/>
                </a:cubicBezTo>
                <a:cubicBezTo>
                  <a:pt x="546508" y="986916"/>
                  <a:pt x="546508" y="988404"/>
                  <a:pt x="546508" y="989893"/>
                </a:cubicBezTo>
                <a:cubicBezTo>
                  <a:pt x="546508" y="991381"/>
                  <a:pt x="545740" y="991885"/>
                  <a:pt x="544251" y="992006"/>
                </a:cubicBezTo>
                <a:cubicBezTo>
                  <a:pt x="542763" y="992126"/>
                  <a:pt x="541850" y="992006"/>
                  <a:pt x="540794" y="992006"/>
                </a:cubicBezTo>
                <a:lnTo>
                  <a:pt x="453572" y="992006"/>
                </a:lnTo>
                <a:cubicBezTo>
                  <a:pt x="447161" y="992006"/>
                  <a:pt x="447426" y="992006"/>
                  <a:pt x="447450" y="985643"/>
                </a:cubicBezTo>
                <a:cubicBezTo>
                  <a:pt x="447450" y="982186"/>
                  <a:pt x="447450" y="978705"/>
                  <a:pt x="447450" y="975248"/>
                </a:cubicBezTo>
                <a:cubicBezTo>
                  <a:pt x="447402" y="973433"/>
                  <a:pt x="447572" y="971620"/>
                  <a:pt x="447954" y="969846"/>
                </a:cubicBezTo>
                <a:cubicBezTo>
                  <a:pt x="448398" y="966907"/>
                  <a:pt x="448542" y="963930"/>
                  <a:pt x="448386" y="960963"/>
                </a:cubicBezTo>
                <a:cubicBezTo>
                  <a:pt x="448199" y="957662"/>
                  <a:pt x="448456" y="954351"/>
                  <a:pt x="449154" y="951119"/>
                </a:cubicBezTo>
                <a:cubicBezTo>
                  <a:pt x="449286" y="950644"/>
                  <a:pt x="449334" y="950147"/>
                  <a:pt x="449298" y="949655"/>
                </a:cubicBezTo>
                <a:cubicBezTo>
                  <a:pt x="448890" y="944181"/>
                  <a:pt x="450307" y="938851"/>
                  <a:pt x="450499" y="933401"/>
                </a:cubicBezTo>
                <a:cubicBezTo>
                  <a:pt x="450643" y="929488"/>
                  <a:pt x="451675" y="925598"/>
                  <a:pt x="452059" y="921685"/>
                </a:cubicBezTo>
                <a:cubicBezTo>
                  <a:pt x="452539" y="916595"/>
                  <a:pt x="453332" y="911578"/>
                  <a:pt x="454244" y="906560"/>
                </a:cubicBezTo>
                <a:cubicBezTo>
                  <a:pt x="455396" y="900078"/>
                  <a:pt x="456237" y="893547"/>
                  <a:pt x="457533" y="887089"/>
                </a:cubicBezTo>
                <a:cubicBezTo>
                  <a:pt x="459766" y="875973"/>
                  <a:pt x="462143" y="864857"/>
                  <a:pt x="465120" y="853886"/>
                </a:cubicBezTo>
                <a:cubicBezTo>
                  <a:pt x="469972" y="835567"/>
                  <a:pt x="475748" y="817506"/>
                  <a:pt x="482430" y="799771"/>
                </a:cubicBezTo>
                <a:cubicBezTo>
                  <a:pt x="487544" y="786518"/>
                  <a:pt x="493089" y="773506"/>
                  <a:pt x="499019" y="760613"/>
                </a:cubicBezTo>
                <a:cubicBezTo>
                  <a:pt x="504685" y="748297"/>
                  <a:pt x="511024" y="736389"/>
                  <a:pt x="517602" y="724601"/>
                </a:cubicBezTo>
                <a:cubicBezTo>
                  <a:pt x="524180" y="712813"/>
                  <a:pt x="531623" y="700592"/>
                  <a:pt x="539353" y="689212"/>
                </a:cubicBezTo>
                <a:cubicBezTo>
                  <a:pt x="547804" y="676608"/>
                  <a:pt x="556712" y="664364"/>
                  <a:pt x="566219" y="652528"/>
                </a:cubicBezTo>
                <a:cubicBezTo>
                  <a:pt x="572197" y="645061"/>
                  <a:pt x="578223" y="637715"/>
                  <a:pt x="584657" y="630584"/>
                </a:cubicBezTo>
                <a:cubicBezTo>
                  <a:pt x="590491" y="624078"/>
                  <a:pt x="596205" y="617476"/>
                  <a:pt x="602543" y="611377"/>
                </a:cubicBezTo>
                <a:cubicBezTo>
                  <a:pt x="607081" y="607056"/>
                  <a:pt x="611426" y="602518"/>
                  <a:pt x="615892" y="598125"/>
                </a:cubicBezTo>
                <a:cubicBezTo>
                  <a:pt x="621654" y="592459"/>
                  <a:pt x="627704" y="587129"/>
                  <a:pt x="633874" y="581919"/>
                </a:cubicBezTo>
                <a:cubicBezTo>
                  <a:pt x="639036" y="577550"/>
                  <a:pt x="644030" y="572988"/>
                  <a:pt x="649288" y="568763"/>
                </a:cubicBezTo>
                <a:cubicBezTo>
                  <a:pt x="655578" y="563697"/>
                  <a:pt x="662084" y="558895"/>
                  <a:pt x="668494" y="553998"/>
                </a:cubicBezTo>
                <a:lnTo>
                  <a:pt x="675913" y="548260"/>
                </a:lnTo>
                <a:cubicBezTo>
                  <a:pt x="676321" y="547947"/>
                  <a:pt x="676681" y="547467"/>
                  <a:pt x="676321" y="547011"/>
                </a:cubicBezTo>
                <a:cubicBezTo>
                  <a:pt x="676006" y="546673"/>
                  <a:pt x="675579" y="546459"/>
                  <a:pt x="675121" y="546411"/>
                </a:cubicBezTo>
                <a:cubicBezTo>
                  <a:pt x="674470" y="546291"/>
                  <a:pt x="673803" y="546291"/>
                  <a:pt x="673152" y="546411"/>
                </a:cubicBezTo>
                <a:cubicBezTo>
                  <a:pt x="670578" y="546994"/>
                  <a:pt x="667932" y="547196"/>
                  <a:pt x="665301" y="547011"/>
                </a:cubicBezTo>
                <a:lnTo>
                  <a:pt x="12683" y="547011"/>
                </a:lnTo>
                <a:cubicBezTo>
                  <a:pt x="9714" y="547158"/>
                  <a:pt x="6739" y="546884"/>
                  <a:pt x="3848" y="546195"/>
                </a:cubicBezTo>
                <a:cubicBezTo>
                  <a:pt x="2664" y="546015"/>
                  <a:pt x="1793" y="544992"/>
                  <a:pt x="1807" y="543794"/>
                </a:cubicBezTo>
                <a:cubicBezTo>
                  <a:pt x="1807" y="542305"/>
                  <a:pt x="1807" y="540817"/>
                  <a:pt x="1807" y="539352"/>
                </a:cubicBezTo>
                <a:lnTo>
                  <a:pt x="1807" y="454459"/>
                </a:lnTo>
                <a:cubicBezTo>
                  <a:pt x="1807" y="446944"/>
                  <a:pt x="1327" y="447401"/>
                  <a:pt x="8721" y="44740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259" y="4055712"/>
            <a:ext cx="4746324" cy="222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1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flipH="1">
            <a:off x="0" y="0"/>
            <a:ext cx="12192000" cy="6845439"/>
          </a:xfrm>
          <a:prstGeom prst="rect">
            <a:avLst/>
          </a:prstGeom>
          <a:solidFill>
            <a:srgbClr val="695BC5">
              <a:alpha val="100000"/>
            </a:srgbClr>
          </a:solidFill>
          <a:ln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725894" y="3744098"/>
            <a:ext cx="5440063" cy="18905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54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Century" panose="02040604050505020304" pitchFamily="18" charset="0"/>
                <a:ea typeface="poppins-bold"/>
                <a:cs typeface="poppins-bold"/>
              </a:rPr>
              <a:t>Fibrates</a:t>
            </a:r>
            <a:endParaRPr kumimoji="1" lang="zh-CN" altLang="en-US" sz="2400" dirty="0">
              <a:latin typeface="Century" panose="02040604050505020304" pitchFamily="18" charset="0"/>
            </a:endParaRPr>
          </a:p>
        </p:txBody>
      </p:sp>
      <p:sp>
        <p:nvSpPr>
          <p:cNvPr id="5" name="文本框 3"/>
          <p:cNvSpPr txBox="1"/>
          <p:nvPr/>
        </p:nvSpPr>
        <p:spPr>
          <a:xfrm>
            <a:off x="725895" y="1804087"/>
            <a:ext cx="5440063" cy="207593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3800" dirty="0">
                <a:ln w="12700">
                  <a:noFill/>
                </a:ln>
                <a:solidFill>
                  <a:srgbClr val="695BC5">
                    <a:alpha val="100000"/>
                  </a:srgbClr>
                </a:solidFill>
                <a:latin typeface="Barlow Condensed Medium"/>
                <a:ea typeface="Barlow Condensed Medium"/>
                <a:cs typeface="Barlow Condensed Medium"/>
              </a:rPr>
              <a:t> </a:t>
            </a:r>
            <a:r>
              <a:rPr kumimoji="1" lang="en-US" altLang="zh-CN" sz="13800" dirty="0">
                <a:ln w="12700">
                  <a:noFill/>
                </a:ln>
                <a:solidFill>
                  <a:srgbClr val="695BC5">
                    <a:alpha val="100000"/>
                  </a:srgbClr>
                </a:solidFill>
                <a:latin typeface="Century" panose="02040604050505020304" pitchFamily="18" charset="0"/>
                <a:ea typeface="Barlow Condensed Medium"/>
                <a:cs typeface="Barlow Condensed Medium"/>
              </a:rPr>
              <a:t>04</a:t>
            </a:r>
            <a:endParaRPr kumimoji="1" lang="zh-CN" altLang="en-US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13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flipH="1">
            <a:off x="-78120" y="86259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flipH="1">
            <a:off x="5644249" y="2173174"/>
            <a:ext cx="5804431" cy="1865418"/>
          </a:xfrm>
          <a:prstGeom prst="snip1Rect">
            <a:avLst>
              <a:gd name="adj" fmla="val 27343"/>
            </a:avLst>
          </a:prstGeom>
          <a:solidFill>
            <a:schemeClr val="bg1"/>
          </a:solidFill>
          <a:ln w="22225" cap="sq">
            <a:solidFill>
              <a:schemeClr val="accent1">
                <a:lumMod val="60000"/>
                <a:lumOff val="40000"/>
              </a:schemeClr>
            </a:solidFill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0800000" flipH="1" flipV="1">
            <a:off x="749886" y="1445801"/>
            <a:ext cx="4530287" cy="4789898"/>
          </a:xfrm>
          <a:prstGeom prst="snip1Rect">
            <a:avLst/>
          </a:prstGeom>
          <a:solidFill>
            <a:schemeClr val="accent1"/>
          </a:solidFill>
          <a:ln w="1416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V="1">
            <a:off x="5637680" y="4345500"/>
            <a:ext cx="5804431" cy="1864800"/>
          </a:xfrm>
          <a:prstGeom prst="snip1Rect">
            <a:avLst>
              <a:gd name="adj" fmla="val 27343"/>
            </a:avLst>
          </a:prstGeom>
          <a:solidFill>
            <a:schemeClr val="bg1"/>
          </a:solidFill>
          <a:ln w="22225" cap="sq">
            <a:solidFill>
              <a:schemeClr val="accent1">
                <a:lumMod val="60000"/>
                <a:lumOff val="40000"/>
              </a:schemeClr>
            </a:solidFill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980985" y="3159311"/>
            <a:ext cx="4068087" cy="21101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4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Century" panose="02040604050505020304" pitchFamily="18" charset="0"/>
                <a:ea typeface="poppins-bold"/>
                <a:cs typeface="poppins-bold"/>
              </a:rPr>
              <a:t>Enhancement of Bilirubin Conjugation</a:t>
            </a:r>
            <a:endParaRPr kumimoji="1" lang="zh-CN" altLang="en-US" sz="2800" dirty="0">
              <a:latin typeface="Century" panose="02040604050505020304" pitchFamily="18" charset="0"/>
            </a:endParaRPr>
          </a:p>
        </p:txBody>
      </p:sp>
      <p:cxnSp>
        <p:nvCxnSpPr>
          <p:cNvPr id="7" name="线条 1"/>
          <p:cNvCxnSpPr/>
          <p:nvPr/>
        </p:nvCxnSpPr>
        <p:spPr>
          <a:xfrm flipH="1">
            <a:off x="1044659" y="3105883"/>
            <a:ext cx="364589" cy="0"/>
          </a:xfrm>
          <a:prstGeom prst="line">
            <a:avLst/>
          </a:prstGeom>
          <a:noFill/>
          <a:ln w="28575" cap="sq">
            <a:solidFill>
              <a:schemeClr val="bg1">
                <a:alpha val="35000"/>
              </a:schemeClr>
            </a:solidFill>
            <a:miter/>
          </a:ln>
        </p:spPr>
      </p:cxnSp>
      <p:sp>
        <p:nvSpPr>
          <p:cNvPr id="8" name="标题 1"/>
          <p:cNvSpPr txBox="1"/>
          <p:nvPr/>
        </p:nvSpPr>
        <p:spPr>
          <a:xfrm>
            <a:off x="7090004" y="2370755"/>
            <a:ext cx="3822700" cy="132485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kumimoji="1" lang="en-US" altLang="zh-CN" sz="2000" b="1" dirty="0">
                <a:ln w="12700">
                  <a:noFill/>
                </a:ln>
                <a:solidFill>
                  <a:srgbClr val="0033CC"/>
                </a:solidFill>
                <a:latin typeface="Century" panose="02040604050505020304" pitchFamily="18" charset="0"/>
                <a:ea typeface="Poppins"/>
                <a:cs typeface="Poppins"/>
              </a:rPr>
              <a:t>PPAR- α agonists enhancing hepatic bilirubin conjugation and excretion.</a:t>
            </a:r>
            <a:endParaRPr kumimoji="1" lang="zh-CN" altLang="en-US" sz="5400" b="1" dirty="0">
              <a:solidFill>
                <a:srgbClr val="0033CC"/>
              </a:solidFill>
              <a:latin typeface="Century" panose="02040604050505020304" pitchFamily="18" charset="0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6173932" y="2833832"/>
            <a:ext cx="366302" cy="366302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5967080" y="2626980"/>
            <a:ext cx="780006" cy="780006"/>
          </a:xfrm>
          <a:prstGeom prst="ellipse">
            <a:avLst/>
          </a:prstGeom>
          <a:noFill/>
          <a:ln w="22225" cap="sq">
            <a:solidFill>
              <a:schemeClr val="accent1">
                <a:lumMod val="7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220482" y="4326005"/>
            <a:ext cx="3822700" cy="138499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kumimoji="1" lang="en-US" altLang="zh-CN" sz="2000" b="1" dirty="0">
                <a:ln w="12700">
                  <a:noFill/>
                </a:ln>
                <a:solidFill>
                  <a:srgbClr val="0033CC"/>
                </a:solidFill>
                <a:latin typeface="Century" panose="02040604050505020304" pitchFamily="18" charset="0"/>
                <a:ea typeface="Poppins"/>
                <a:cs typeface="Poppins"/>
              </a:rPr>
              <a:t>Single- dose regimens tested in neonates as adjuvant therapy to phototherapy</a:t>
            </a:r>
            <a:r>
              <a:rPr kumimoji="1" lang="en-US" altLang="zh-CN" sz="756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.</a:t>
            </a:r>
            <a:endParaRPr kumimoji="1" lang="zh-CN" altLang="en-US" dirty="0"/>
          </a:p>
        </p:txBody>
      </p:sp>
      <p:sp>
        <p:nvSpPr>
          <p:cNvPr id="14" name="标题 1"/>
          <p:cNvSpPr txBox="1"/>
          <p:nvPr/>
        </p:nvSpPr>
        <p:spPr>
          <a:xfrm>
            <a:off x="6224732" y="5019573"/>
            <a:ext cx="366302" cy="338854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017880" y="4798997"/>
            <a:ext cx="780006" cy="780006"/>
          </a:xfrm>
          <a:prstGeom prst="ellipse">
            <a:avLst/>
          </a:prstGeom>
          <a:noFill/>
          <a:ln w="22225" cap="sq">
            <a:solidFill>
              <a:srgbClr val="0033CC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044659" y="527337"/>
            <a:ext cx="1047424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 dirty="0" err="1">
                <a:ln w="12700">
                  <a:noFill/>
                </a:ln>
                <a:solidFill>
                  <a:srgbClr val="002E8A"/>
                </a:solidFill>
                <a:latin typeface="Century" panose="02040604050505020304" pitchFamily="18" charset="0"/>
                <a:ea typeface="poppins-bold"/>
                <a:cs typeface="poppins-bold"/>
              </a:rPr>
              <a:t>Fenofibrate</a:t>
            </a:r>
            <a:r>
              <a:rPr kumimoji="1" lang="en-US" altLang="zh-CN" sz="3200" dirty="0">
                <a:ln w="12700">
                  <a:noFill/>
                </a:ln>
                <a:solidFill>
                  <a:srgbClr val="002E8A"/>
                </a:solidFill>
                <a:latin typeface="Century" panose="02040604050505020304" pitchFamily="18" charset="0"/>
                <a:ea typeface="poppins-bold"/>
                <a:cs typeface="poppins-bold"/>
              </a:rPr>
              <a:t> and Clofibrate Mechanisms</a:t>
            </a:r>
            <a:endParaRPr kumimoji="1" lang="zh-CN" altLang="en-US" sz="2000" dirty="0">
              <a:solidFill>
                <a:srgbClr val="002E8A"/>
              </a:solidFill>
              <a:latin typeface="Century" panose="02040604050505020304" pitchFamily="18" charset="0"/>
            </a:endParaRPr>
          </a:p>
        </p:txBody>
      </p:sp>
      <p:sp>
        <p:nvSpPr>
          <p:cNvPr id="17" name="标题 1"/>
          <p:cNvSpPr txBox="1"/>
          <p:nvPr/>
        </p:nvSpPr>
        <p:spPr>
          <a:xfrm flipH="1">
            <a:off x="451793" y="527337"/>
            <a:ext cx="432000" cy="432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541487" y="617337"/>
            <a:ext cx="252613" cy="252000"/>
          </a:xfrm>
          <a:custGeom>
            <a:avLst/>
            <a:gdLst>
              <a:gd name="connsiteX0" fmla="*/ 339916 w 993944"/>
              <a:gd name="connsiteY0" fmla="*/ 447401 h 991544"/>
              <a:gd name="connsiteX1" fmla="*/ 664749 w 993944"/>
              <a:gd name="connsiteY1" fmla="*/ 447401 h 991544"/>
              <a:gd name="connsiteX2" fmla="*/ 670199 w 993944"/>
              <a:gd name="connsiteY2" fmla="*/ 447401 h 991544"/>
              <a:gd name="connsiteX3" fmla="*/ 676249 w 993944"/>
              <a:gd name="connsiteY3" fmla="*/ 446632 h 991544"/>
              <a:gd name="connsiteX4" fmla="*/ 671447 w 993944"/>
              <a:gd name="connsiteY4" fmla="*/ 442551 h 991544"/>
              <a:gd name="connsiteX5" fmla="*/ 646071 w 993944"/>
              <a:gd name="connsiteY5" fmla="*/ 422864 h 991544"/>
              <a:gd name="connsiteX6" fmla="*/ 620838 w 993944"/>
              <a:gd name="connsiteY6" fmla="*/ 400680 h 991544"/>
              <a:gd name="connsiteX7" fmla="*/ 598198 w 993944"/>
              <a:gd name="connsiteY7" fmla="*/ 378545 h 991544"/>
              <a:gd name="connsiteX8" fmla="*/ 584321 w 993944"/>
              <a:gd name="connsiteY8" fmla="*/ 363107 h 991544"/>
              <a:gd name="connsiteX9" fmla="*/ 576494 w 993944"/>
              <a:gd name="connsiteY9" fmla="*/ 354200 h 991544"/>
              <a:gd name="connsiteX10" fmla="*/ 549365 w 993944"/>
              <a:gd name="connsiteY10" fmla="*/ 319580 h 991544"/>
              <a:gd name="connsiteX11" fmla="*/ 523628 w 993944"/>
              <a:gd name="connsiteY11" fmla="*/ 280303 h 991544"/>
              <a:gd name="connsiteX12" fmla="*/ 512920 w 993944"/>
              <a:gd name="connsiteY12" fmla="*/ 261360 h 991544"/>
              <a:gd name="connsiteX13" fmla="*/ 505718 w 993944"/>
              <a:gd name="connsiteY13" fmla="*/ 247819 h 991544"/>
              <a:gd name="connsiteX14" fmla="*/ 495130 w 993944"/>
              <a:gd name="connsiteY14" fmla="*/ 225468 h 991544"/>
              <a:gd name="connsiteX15" fmla="*/ 487928 w 993944"/>
              <a:gd name="connsiteY15" fmla="*/ 208662 h 991544"/>
              <a:gd name="connsiteX16" fmla="*/ 480533 w 993944"/>
              <a:gd name="connsiteY16" fmla="*/ 189791 h 991544"/>
              <a:gd name="connsiteX17" fmla="*/ 471050 w 993944"/>
              <a:gd name="connsiteY17" fmla="*/ 161677 h 991544"/>
              <a:gd name="connsiteX18" fmla="*/ 461230 w 993944"/>
              <a:gd name="connsiteY18" fmla="*/ 124921 h 991544"/>
              <a:gd name="connsiteX19" fmla="*/ 455108 w 993944"/>
              <a:gd name="connsiteY19" fmla="*/ 93446 h 991544"/>
              <a:gd name="connsiteX20" fmla="*/ 451555 w 993944"/>
              <a:gd name="connsiteY20" fmla="*/ 70542 h 991544"/>
              <a:gd name="connsiteX21" fmla="*/ 450115 w 993944"/>
              <a:gd name="connsiteY21" fmla="*/ 57793 h 991544"/>
              <a:gd name="connsiteX22" fmla="*/ 448554 w 993944"/>
              <a:gd name="connsiteY22" fmla="*/ 41108 h 991544"/>
              <a:gd name="connsiteX23" fmla="*/ 448554 w 993944"/>
              <a:gd name="connsiteY23" fmla="*/ 40123 h 991544"/>
              <a:gd name="connsiteX24" fmla="*/ 447450 w 993944"/>
              <a:gd name="connsiteY24" fmla="*/ 5527 h 991544"/>
              <a:gd name="connsiteX25" fmla="*/ 447450 w 993944"/>
              <a:gd name="connsiteY25" fmla="*/ 4063 h 991544"/>
              <a:gd name="connsiteX26" fmla="*/ 449610 w 993944"/>
              <a:gd name="connsiteY26" fmla="*/ 1854 h 991544"/>
              <a:gd name="connsiteX27" fmla="*/ 453572 w 993944"/>
              <a:gd name="connsiteY27" fmla="*/ 1854 h 991544"/>
              <a:gd name="connsiteX28" fmla="*/ 540242 w 993944"/>
              <a:gd name="connsiteY28" fmla="*/ 1854 h 991544"/>
              <a:gd name="connsiteX29" fmla="*/ 546460 w 993944"/>
              <a:gd name="connsiteY29" fmla="*/ 8144 h 991544"/>
              <a:gd name="connsiteX30" fmla="*/ 547180 w 993944"/>
              <a:gd name="connsiteY30" fmla="*/ 20460 h 991544"/>
              <a:gd name="connsiteX31" fmla="*/ 547372 w 993944"/>
              <a:gd name="connsiteY31" fmla="*/ 26390 h 991544"/>
              <a:gd name="connsiteX32" fmla="*/ 548213 w 993944"/>
              <a:gd name="connsiteY32" fmla="*/ 38203 h 991544"/>
              <a:gd name="connsiteX33" fmla="*/ 548357 w 993944"/>
              <a:gd name="connsiteY33" fmla="*/ 40603 h 991544"/>
              <a:gd name="connsiteX34" fmla="*/ 550109 w 993944"/>
              <a:gd name="connsiteY34" fmla="*/ 58250 h 991544"/>
              <a:gd name="connsiteX35" fmla="*/ 553182 w 993944"/>
              <a:gd name="connsiteY35" fmla="*/ 78753 h 991544"/>
              <a:gd name="connsiteX36" fmla="*/ 559617 w 993944"/>
              <a:gd name="connsiteY36" fmla="*/ 110180 h 991544"/>
              <a:gd name="connsiteX37" fmla="*/ 573157 w 993944"/>
              <a:gd name="connsiteY37" fmla="*/ 154619 h 991544"/>
              <a:gd name="connsiteX38" fmla="*/ 586746 w 993944"/>
              <a:gd name="connsiteY38" fmla="*/ 187510 h 991544"/>
              <a:gd name="connsiteX39" fmla="*/ 593732 w 993944"/>
              <a:gd name="connsiteY39" fmla="*/ 202276 h 991544"/>
              <a:gd name="connsiteX40" fmla="*/ 623551 w 993944"/>
              <a:gd name="connsiteY40" fmla="*/ 252405 h 991544"/>
              <a:gd name="connsiteX41" fmla="*/ 645638 w 993944"/>
              <a:gd name="connsiteY41" fmla="*/ 282175 h 991544"/>
              <a:gd name="connsiteX42" fmla="*/ 660451 w 993944"/>
              <a:gd name="connsiteY42" fmla="*/ 299437 h 991544"/>
              <a:gd name="connsiteX43" fmla="*/ 688829 w 993944"/>
              <a:gd name="connsiteY43" fmla="*/ 328439 h 991544"/>
              <a:gd name="connsiteX44" fmla="*/ 702178 w 993944"/>
              <a:gd name="connsiteY44" fmla="*/ 340179 h 991544"/>
              <a:gd name="connsiteX45" fmla="*/ 719752 w 993944"/>
              <a:gd name="connsiteY45" fmla="*/ 354584 h 991544"/>
              <a:gd name="connsiteX46" fmla="*/ 730316 w 993944"/>
              <a:gd name="connsiteY46" fmla="*/ 362723 h 991544"/>
              <a:gd name="connsiteX47" fmla="*/ 770002 w 993944"/>
              <a:gd name="connsiteY47" fmla="*/ 388580 h 991544"/>
              <a:gd name="connsiteX48" fmla="*/ 817418 w 993944"/>
              <a:gd name="connsiteY48" fmla="*/ 412228 h 991544"/>
              <a:gd name="connsiteX49" fmla="*/ 857728 w 993944"/>
              <a:gd name="connsiteY49" fmla="*/ 427186 h 991544"/>
              <a:gd name="connsiteX50" fmla="*/ 902215 w 993944"/>
              <a:gd name="connsiteY50" fmla="*/ 438590 h 991544"/>
              <a:gd name="connsiteX51" fmla="*/ 920630 w 993944"/>
              <a:gd name="connsiteY51" fmla="*/ 442119 h 991544"/>
              <a:gd name="connsiteX52" fmla="*/ 938708 w 993944"/>
              <a:gd name="connsiteY52" fmla="*/ 444520 h 991544"/>
              <a:gd name="connsiteX53" fmla="*/ 952921 w 993944"/>
              <a:gd name="connsiteY53" fmla="*/ 446152 h 991544"/>
              <a:gd name="connsiteX54" fmla="*/ 956378 w 993944"/>
              <a:gd name="connsiteY54" fmla="*/ 446368 h 991544"/>
              <a:gd name="connsiteX55" fmla="*/ 967206 w 993944"/>
              <a:gd name="connsiteY55" fmla="*/ 447160 h 991544"/>
              <a:gd name="connsiteX56" fmla="*/ 973616 w 993944"/>
              <a:gd name="connsiteY56" fmla="*/ 447377 h 991544"/>
              <a:gd name="connsiteX57" fmla="*/ 989462 w 993944"/>
              <a:gd name="connsiteY57" fmla="*/ 447377 h 991544"/>
              <a:gd name="connsiteX58" fmla="*/ 992175 w 993944"/>
              <a:gd name="connsiteY58" fmla="*/ 450114 h 991544"/>
              <a:gd name="connsiteX59" fmla="*/ 992175 w 993944"/>
              <a:gd name="connsiteY59" fmla="*/ 453595 h 991544"/>
              <a:gd name="connsiteX60" fmla="*/ 992175 w 993944"/>
              <a:gd name="connsiteY60" fmla="*/ 540241 h 991544"/>
              <a:gd name="connsiteX61" fmla="*/ 985500 w 993944"/>
              <a:gd name="connsiteY61" fmla="*/ 547107 h 991544"/>
              <a:gd name="connsiteX62" fmla="*/ 969175 w 993944"/>
              <a:gd name="connsiteY62" fmla="*/ 547323 h 991544"/>
              <a:gd name="connsiteX63" fmla="*/ 960340 w 993944"/>
              <a:gd name="connsiteY63" fmla="*/ 548044 h 991544"/>
              <a:gd name="connsiteX64" fmla="*/ 958371 w 993944"/>
              <a:gd name="connsiteY64" fmla="*/ 548236 h 991544"/>
              <a:gd name="connsiteX65" fmla="*/ 942141 w 993944"/>
              <a:gd name="connsiteY65" fmla="*/ 549484 h 991544"/>
              <a:gd name="connsiteX66" fmla="*/ 917725 w 993944"/>
              <a:gd name="connsiteY66" fmla="*/ 552989 h 991544"/>
              <a:gd name="connsiteX67" fmla="*/ 875758 w 993944"/>
              <a:gd name="connsiteY67" fmla="*/ 562088 h 991544"/>
              <a:gd name="connsiteX68" fmla="*/ 788272 w 993944"/>
              <a:gd name="connsiteY68" fmla="*/ 595868 h 991544"/>
              <a:gd name="connsiteX69" fmla="*/ 754396 w 993944"/>
              <a:gd name="connsiteY69" fmla="*/ 615315 h 991544"/>
              <a:gd name="connsiteX70" fmla="*/ 723930 w 993944"/>
              <a:gd name="connsiteY70" fmla="*/ 636418 h 991544"/>
              <a:gd name="connsiteX71" fmla="*/ 705035 w 993944"/>
              <a:gd name="connsiteY71" fmla="*/ 651567 h 991544"/>
              <a:gd name="connsiteX72" fmla="*/ 663284 w 993944"/>
              <a:gd name="connsiteY72" fmla="*/ 691637 h 991544"/>
              <a:gd name="connsiteX73" fmla="*/ 648135 w 993944"/>
              <a:gd name="connsiteY73" fmla="*/ 709235 h 991544"/>
              <a:gd name="connsiteX74" fmla="*/ 632578 w 993944"/>
              <a:gd name="connsiteY74" fmla="*/ 729066 h 991544"/>
              <a:gd name="connsiteX75" fmla="*/ 614524 w 993944"/>
              <a:gd name="connsiteY75" fmla="*/ 755644 h 991544"/>
              <a:gd name="connsiteX76" fmla="*/ 589723 w 993944"/>
              <a:gd name="connsiteY76" fmla="*/ 800683 h 991544"/>
              <a:gd name="connsiteX77" fmla="*/ 575030 w 993944"/>
              <a:gd name="connsiteY77" fmla="*/ 835279 h 991544"/>
              <a:gd name="connsiteX78" fmla="*/ 566867 w 993944"/>
              <a:gd name="connsiteY78" fmla="*/ 859119 h 991544"/>
              <a:gd name="connsiteX79" fmla="*/ 555343 w 993944"/>
              <a:gd name="connsiteY79" fmla="*/ 904591 h 991544"/>
              <a:gd name="connsiteX80" fmla="*/ 550685 w 993944"/>
              <a:gd name="connsiteY80" fmla="*/ 930832 h 991544"/>
              <a:gd name="connsiteX81" fmla="*/ 549341 w 993944"/>
              <a:gd name="connsiteY81" fmla="*/ 943077 h 991544"/>
              <a:gd name="connsiteX82" fmla="*/ 547684 w 993944"/>
              <a:gd name="connsiteY82" fmla="*/ 959762 h 991544"/>
              <a:gd name="connsiteX83" fmla="*/ 547468 w 993944"/>
              <a:gd name="connsiteY83" fmla="*/ 964204 h 991544"/>
              <a:gd name="connsiteX84" fmla="*/ 546700 w 993944"/>
              <a:gd name="connsiteY84" fmla="*/ 977024 h 991544"/>
              <a:gd name="connsiteX85" fmla="*/ 546508 w 993944"/>
              <a:gd name="connsiteY85" fmla="*/ 985427 h 991544"/>
              <a:gd name="connsiteX86" fmla="*/ 546508 w 993944"/>
              <a:gd name="connsiteY86" fmla="*/ 989893 h 991544"/>
              <a:gd name="connsiteX87" fmla="*/ 544251 w 993944"/>
              <a:gd name="connsiteY87" fmla="*/ 992006 h 991544"/>
              <a:gd name="connsiteX88" fmla="*/ 540794 w 993944"/>
              <a:gd name="connsiteY88" fmla="*/ 992006 h 991544"/>
              <a:gd name="connsiteX89" fmla="*/ 453572 w 993944"/>
              <a:gd name="connsiteY89" fmla="*/ 992006 h 991544"/>
              <a:gd name="connsiteX90" fmla="*/ 447450 w 993944"/>
              <a:gd name="connsiteY90" fmla="*/ 985643 h 991544"/>
              <a:gd name="connsiteX91" fmla="*/ 447450 w 993944"/>
              <a:gd name="connsiteY91" fmla="*/ 975248 h 991544"/>
              <a:gd name="connsiteX92" fmla="*/ 447954 w 993944"/>
              <a:gd name="connsiteY92" fmla="*/ 969846 h 991544"/>
              <a:gd name="connsiteX93" fmla="*/ 448386 w 993944"/>
              <a:gd name="connsiteY93" fmla="*/ 960963 h 991544"/>
              <a:gd name="connsiteX94" fmla="*/ 449154 w 993944"/>
              <a:gd name="connsiteY94" fmla="*/ 951119 h 991544"/>
              <a:gd name="connsiteX95" fmla="*/ 449298 w 993944"/>
              <a:gd name="connsiteY95" fmla="*/ 949655 h 991544"/>
              <a:gd name="connsiteX96" fmla="*/ 450499 w 993944"/>
              <a:gd name="connsiteY96" fmla="*/ 933401 h 991544"/>
              <a:gd name="connsiteX97" fmla="*/ 452059 w 993944"/>
              <a:gd name="connsiteY97" fmla="*/ 921685 h 991544"/>
              <a:gd name="connsiteX98" fmla="*/ 454244 w 993944"/>
              <a:gd name="connsiteY98" fmla="*/ 906560 h 991544"/>
              <a:gd name="connsiteX99" fmla="*/ 457533 w 993944"/>
              <a:gd name="connsiteY99" fmla="*/ 887089 h 991544"/>
              <a:gd name="connsiteX100" fmla="*/ 465120 w 993944"/>
              <a:gd name="connsiteY100" fmla="*/ 853886 h 991544"/>
              <a:gd name="connsiteX101" fmla="*/ 482430 w 993944"/>
              <a:gd name="connsiteY101" fmla="*/ 799771 h 991544"/>
              <a:gd name="connsiteX102" fmla="*/ 499019 w 993944"/>
              <a:gd name="connsiteY102" fmla="*/ 760613 h 991544"/>
              <a:gd name="connsiteX103" fmla="*/ 517602 w 993944"/>
              <a:gd name="connsiteY103" fmla="*/ 724601 h 991544"/>
              <a:gd name="connsiteX104" fmla="*/ 539353 w 993944"/>
              <a:gd name="connsiteY104" fmla="*/ 689212 h 991544"/>
              <a:gd name="connsiteX105" fmla="*/ 566219 w 993944"/>
              <a:gd name="connsiteY105" fmla="*/ 652528 h 991544"/>
              <a:gd name="connsiteX106" fmla="*/ 584657 w 993944"/>
              <a:gd name="connsiteY106" fmla="*/ 630584 h 991544"/>
              <a:gd name="connsiteX107" fmla="*/ 602543 w 993944"/>
              <a:gd name="connsiteY107" fmla="*/ 611377 h 991544"/>
              <a:gd name="connsiteX108" fmla="*/ 615892 w 993944"/>
              <a:gd name="connsiteY108" fmla="*/ 598125 h 991544"/>
              <a:gd name="connsiteX109" fmla="*/ 633874 w 993944"/>
              <a:gd name="connsiteY109" fmla="*/ 581919 h 991544"/>
              <a:gd name="connsiteX110" fmla="*/ 649288 w 993944"/>
              <a:gd name="connsiteY110" fmla="*/ 568763 h 991544"/>
              <a:gd name="connsiteX111" fmla="*/ 668494 w 993944"/>
              <a:gd name="connsiteY111" fmla="*/ 553998 h 991544"/>
              <a:gd name="connsiteX112" fmla="*/ 675913 w 993944"/>
              <a:gd name="connsiteY112" fmla="*/ 548260 h 991544"/>
              <a:gd name="connsiteX113" fmla="*/ 676321 w 993944"/>
              <a:gd name="connsiteY113" fmla="*/ 547011 h 991544"/>
              <a:gd name="connsiteX114" fmla="*/ 675121 w 993944"/>
              <a:gd name="connsiteY114" fmla="*/ 546411 h 991544"/>
              <a:gd name="connsiteX115" fmla="*/ 673152 w 993944"/>
              <a:gd name="connsiteY115" fmla="*/ 546411 h 991544"/>
              <a:gd name="connsiteX116" fmla="*/ 665301 w 993944"/>
              <a:gd name="connsiteY116" fmla="*/ 547011 h 991544"/>
              <a:gd name="connsiteX117" fmla="*/ 12683 w 993944"/>
              <a:gd name="connsiteY117" fmla="*/ 547011 h 991544"/>
              <a:gd name="connsiteX118" fmla="*/ 3848 w 993944"/>
              <a:gd name="connsiteY118" fmla="*/ 546195 h 991544"/>
              <a:gd name="connsiteX119" fmla="*/ 1807 w 993944"/>
              <a:gd name="connsiteY119" fmla="*/ 543794 h 991544"/>
              <a:gd name="connsiteX120" fmla="*/ 1807 w 993944"/>
              <a:gd name="connsiteY120" fmla="*/ 539352 h 991544"/>
              <a:gd name="connsiteX121" fmla="*/ 1807 w 993944"/>
              <a:gd name="connsiteY121" fmla="*/ 454459 h 991544"/>
              <a:gd name="connsiteX122" fmla="*/ 8721 w 993944"/>
              <a:gd name="connsiteY122" fmla="*/ 447401 h 991544"/>
            </a:gdLst>
            <a:ahLst/>
            <a:cxnLst/>
            <a:rect l="l" t="t" r="r" b="b"/>
            <a:pathLst>
              <a:path w="993944" h="991544">
                <a:moveTo>
                  <a:pt x="339916" y="447401"/>
                </a:moveTo>
                <a:lnTo>
                  <a:pt x="664749" y="447401"/>
                </a:lnTo>
                <a:cubicBezTo>
                  <a:pt x="666574" y="447401"/>
                  <a:pt x="668398" y="447401"/>
                  <a:pt x="670199" y="447401"/>
                </a:cubicBezTo>
                <a:cubicBezTo>
                  <a:pt x="671999" y="447401"/>
                  <a:pt x="674400" y="448217"/>
                  <a:pt x="676249" y="446632"/>
                </a:cubicBezTo>
                <a:cubicBezTo>
                  <a:pt x="674893" y="445007"/>
                  <a:pt x="673270" y="443626"/>
                  <a:pt x="671447" y="442551"/>
                </a:cubicBezTo>
                <a:cubicBezTo>
                  <a:pt x="662924" y="436069"/>
                  <a:pt x="654281" y="429754"/>
                  <a:pt x="646071" y="422864"/>
                </a:cubicBezTo>
                <a:cubicBezTo>
                  <a:pt x="637860" y="415974"/>
                  <a:pt x="629145" y="408171"/>
                  <a:pt x="620838" y="400680"/>
                </a:cubicBezTo>
                <a:cubicBezTo>
                  <a:pt x="612987" y="393478"/>
                  <a:pt x="605592" y="386059"/>
                  <a:pt x="598198" y="378545"/>
                </a:cubicBezTo>
                <a:cubicBezTo>
                  <a:pt x="593396" y="373623"/>
                  <a:pt x="588955" y="368245"/>
                  <a:pt x="584321" y="363107"/>
                </a:cubicBezTo>
                <a:cubicBezTo>
                  <a:pt x="581680" y="360178"/>
                  <a:pt x="579039" y="357225"/>
                  <a:pt x="576494" y="354200"/>
                </a:cubicBezTo>
                <a:cubicBezTo>
                  <a:pt x="566987" y="342996"/>
                  <a:pt x="557943" y="331457"/>
                  <a:pt x="549365" y="319580"/>
                </a:cubicBezTo>
                <a:cubicBezTo>
                  <a:pt x="540218" y="306880"/>
                  <a:pt x="531695" y="293723"/>
                  <a:pt x="523628" y="280303"/>
                </a:cubicBezTo>
                <a:cubicBezTo>
                  <a:pt x="519907" y="274084"/>
                  <a:pt x="516426" y="267722"/>
                  <a:pt x="512920" y="261360"/>
                </a:cubicBezTo>
                <a:cubicBezTo>
                  <a:pt x="510519" y="256894"/>
                  <a:pt x="507999" y="252405"/>
                  <a:pt x="505718" y="247819"/>
                </a:cubicBezTo>
                <a:cubicBezTo>
                  <a:pt x="502093" y="240401"/>
                  <a:pt x="498515" y="232958"/>
                  <a:pt x="495130" y="225468"/>
                </a:cubicBezTo>
                <a:cubicBezTo>
                  <a:pt x="492609" y="219898"/>
                  <a:pt x="490328" y="214256"/>
                  <a:pt x="487928" y="208662"/>
                </a:cubicBezTo>
                <a:cubicBezTo>
                  <a:pt x="485383" y="202396"/>
                  <a:pt x="482838" y="196129"/>
                  <a:pt x="480533" y="189791"/>
                </a:cubicBezTo>
                <a:cubicBezTo>
                  <a:pt x="477148" y="180500"/>
                  <a:pt x="473883" y="171161"/>
                  <a:pt x="471050" y="161677"/>
                </a:cubicBezTo>
                <a:cubicBezTo>
                  <a:pt x="467449" y="149505"/>
                  <a:pt x="464063" y="137309"/>
                  <a:pt x="461230" y="124921"/>
                </a:cubicBezTo>
                <a:cubicBezTo>
                  <a:pt x="458830" y="114501"/>
                  <a:pt x="456621" y="104033"/>
                  <a:pt x="455108" y="93446"/>
                </a:cubicBezTo>
                <a:cubicBezTo>
                  <a:pt x="454004" y="85811"/>
                  <a:pt x="452395" y="78224"/>
                  <a:pt x="451555" y="70542"/>
                </a:cubicBezTo>
                <a:cubicBezTo>
                  <a:pt x="451099" y="66316"/>
                  <a:pt x="450667" y="62019"/>
                  <a:pt x="450115" y="57793"/>
                </a:cubicBezTo>
                <a:cubicBezTo>
                  <a:pt x="449394" y="52247"/>
                  <a:pt x="449874" y="46581"/>
                  <a:pt x="448554" y="41108"/>
                </a:cubicBezTo>
                <a:cubicBezTo>
                  <a:pt x="448518" y="40781"/>
                  <a:pt x="448518" y="40450"/>
                  <a:pt x="448554" y="40123"/>
                </a:cubicBezTo>
                <a:cubicBezTo>
                  <a:pt x="448818" y="28575"/>
                  <a:pt x="446897" y="17099"/>
                  <a:pt x="447450" y="5527"/>
                </a:cubicBezTo>
                <a:cubicBezTo>
                  <a:pt x="447450" y="5047"/>
                  <a:pt x="447450" y="4543"/>
                  <a:pt x="447450" y="4063"/>
                </a:cubicBezTo>
                <a:cubicBezTo>
                  <a:pt x="447618" y="2622"/>
                  <a:pt x="448170" y="1974"/>
                  <a:pt x="449610" y="1854"/>
                </a:cubicBezTo>
                <a:cubicBezTo>
                  <a:pt x="451051" y="1734"/>
                  <a:pt x="452251" y="1854"/>
                  <a:pt x="453572" y="1854"/>
                </a:cubicBezTo>
                <a:lnTo>
                  <a:pt x="540242" y="1854"/>
                </a:lnTo>
                <a:cubicBezTo>
                  <a:pt x="546676" y="1854"/>
                  <a:pt x="546436" y="1854"/>
                  <a:pt x="546460" y="8144"/>
                </a:cubicBezTo>
                <a:cubicBezTo>
                  <a:pt x="546256" y="12264"/>
                  <a:pt x="546496" y="16393"/>
                  <a:pt x="547180" y="20460"/>
                </a:cubicBezTo>
                <a:cubicBezTo>
                  <a:pt x="547425" y="22427"/>
                  <a:pt x="547490" y="24412"/>
                  <a:pt x="547372" y="26390"/>
                </a:cubicBezTo>
                <a:cubicBezTo>
                  <a:pt x="547147" y="30348"/>
                  <a:pt x="547430" y="34317"/>
                  <a:pt x="548213" y="38203"/>
                </a:cubicBezTo>
                <a:cubicBezTo>
                  <a:pt x="548352" y="38995"/>
                  <a:pt x="548402" y="39800"/>
                  <a:pt x="548357" y="40603"/>
                </a:cubicBezTo>
                <a:cubicBezTo>
                  <a:pt x="548604" y="46514"/>
                  <a:pt x="549190" y="52406"/>
                  <a:pt x="550109" y="58250"/>
                </a:cubicBezTo>
                <a:cubicBezTo>
                  <a:pt x="550974" y="65116"/>
                  <a:pt x="552030" y="71934"/>
                  <a:pt x="553182" y="78753"/>
                </a:cubicBezTo>
                <a:cubicBezTo>
                  <a:pt x="554959" y="89292"/>
                  <a:pt x="557072" y="99784"/>
                  <a:pt x="559617" y="110180"/>
                </a:cubicBezTo>
                <a:cubicBezTo>
                  <a:pt x="563345" y="125220"/>
                  <a:pt x="567866" y="140054"/>
                  <a:pt x="573157" y="154619"/>
                </a:cubicBezTo>
                <a:cubicBezTo>
                  <a:pt x="577215" y="165759"/>
                  <a:pt x="581680" y="176779"/>
                  <a:pt x="586746" y="187510"/>
                </a:cubicBezTo>
                <a:cubicBezTo>
                  <a:pt x="589147" y="192312"/>
                  <a:pt x="591308" y="197402"/>
                  <a:pt x="593732" y="202276"/>
                </a:cubicBezTo>
                <a:cubicBezTo>
                  <a:pt x="602575" y="219614"/>
                  <a:pt x="612536" y="236359"/>
                  <a:pt x="623551" y="252405"/>
                </a:cubicBezTo>
                <a:cubicBezTo>
                  <a:pt x="630496" y="262664"/>
                  <a:pt x="637860" y="272589"/>
                  <a:pt x="645638" y="282175"/>
                </a:cubicBezTo>
                <a:cubicBezTo>
                  <a:pt x="650440" y="288033"/>
                  <a:pt x="655434" y="293747"/>
                  <a:pt x="660451" y="299437"/>
                </a:cubicBezTo>
                <a:cubicBezTo>
                  <a:pt x="669407" y="309617"/>
                  <a:pt x="679202" y="318932"/>
                  <a:pt x="688829" y="328439"/>
                </a:cubicBezTo>
                <a:cubicBezTo>
                  <a:pt x="693031" y="332593"/>
                  <a:pt x="697808" y="336170"/>
                  <a:pt x="702178" y="340179"/>
                </a:cubicBezTo>
                <a:cubicBezTo>
                  <a:pt x="707772" y="345317"/>
                  <a:pt x="713774" y="349927"/>
                  <a:pt x="719752" y="354584"/>
                </a:cubicBezTo>
                <a:cubicBezTo>
                  <a:pt x="723233" y="357321"/>
                  <a:pt x="726690" y="360130"/>
                  <a:pt x="730316" y="362723"/>
                </a:cubicBezTo>
                <a:cubicBezTo>
                  <a:pt x="743067" y="372055"/>
                  <a:pt x="756314" y="380689"/>
                  <a:pt x="770002" y="388580"/>
                </a:cubicBezTo>
                <a:cubicBezTo>
                  <a:pt x="785340" y="397367"/>
                  <a:pt x="801172" y="405261"/>
                  <a:pt x="817418" y="412228"/>
                </a:cubicBezTo>
                <a:cubicBezTo>
                  <a:pt x="830647" y="417822"/>
                  <a:pt x="844043" y="422864"/>
                  <a:pt x="857728" y="427186"/>
                </a:cubicBezTo>
                <a:cubicBezTo>
                  <a:pt x="872323" y="431846"/>
                  <a:pt x="887177" y="435653"/>
                  <a:pt x="902215" y="438590"/>
                </a:cubicBezTo>
                <a:cubicBezTo>
                  <a:pt x="908362" y="439766"/>
                  <a:pt x="914460" y="441134"/>
                  <a:pt x="920630" y="442119"/>
                </a:cubicBezTo>
                <a:cubicBezTo>
                  <a:pt x="926800" y="443103"/>
                  <a:pt x="932634" y="443463"/>
                  <a:pt x="938708" y="444520"/>
                </a:cubicBezTo>
                <a:cubicBezTo>
                  <a:pt x="943510" y="445408"/>
                  <a:pt x="948311" y="444952"/>
                  <a:pt x="952921" y="446152"/>
                </a:cubicBezTo>
                <a:cubicBezTo>
                  <a:pt x="954061" y="446356"/>
                  <a:pt x="955221" y="446431"/>
                  <a:pt x="956378" y="446368"/>
                </a:cubicBezTo>
                <a:cubicBezTo>
                  <a:pt x="960003" y="446296"/>
                  <a:pt x="963629" y="446563"/>
                  <a:pt x="967206" y="447160"/>
                </a:cubicBezTo>
                <a:cubicBezTo>
                  <a:pt x="969331" y="447437"/>
                  <a:pt x="971477" y="447509"/>
                  <a:pt x="973616" y="447377"/>
                </a:cubicBezTo>
                <a:cubicBezTo>
                  <a:pt x="978898" y="447377"/>
                  <a:pt x="984180" y="447377"/>
                  <a:pt x="989462" y="447377"/>
                </a:cubicBezTo>
                <a:cubicBezTo>
                  <a:pt x="991502" y="447377"/>
                  <a:pt x="992031" y="448073"/>
                  <a:pt x="992175" y="450114"/>
                </a:cubicBezTo>
                <a:cubicBezTo>
                  <a:pt x="992175" y="451266"/>
                  <a:pt x="992175" y="452514"/>
                  <a:pt x="992175" y="453595"/>
                </a:cubicBezTo>
                <a:cubicBezTo>
                  <a:pt x="992175" y="482405"/>
                  <a:pt x="992175" y="511287"/>
                  <a:pt x="992175" y="540241"/>
                </a:cubicBezTo>
                <a:cubicBezTo>
                  <a:pt x="992175" y="546411"/>
                  <a:pt x="993063" y="546387"/>
                  <a:pt x="985500" y="547107"/>
                </a:cubicBezTo>
                <a:cubicBezTo>
                  <a:pt x="980122" y="547635"/>
                  <a:pt x="974625" y="547275"/>
                  <a:pt x="969175" y="547323"/>
                </a:cubicBezTo>
                <a:cubicBezTo>
                  <a:pt x="966210" y="547141"/>
                  <a:pt x="963235" y="547383"/>
                  <a:pt x="960340" y="548044"/>
                </a:cubicBezTo>
                <a:cubicBezTo>
                  <a:pt x="959701" y="548226"/>
                  <a:pt x="959033" y="548293"/>
                  <a:pt x="958371" y="548236"/>
                </a:cubicBezTo>
                <a:cubicBezTo>
                  <a:pt x="952933" y="548132"/>
                  <a:pt x="947500" y="548550"/>
                  <a:pt x="942141" y="549484"/>
                </a:cubicBezTo>
                <a:cubicBezTo>
                  <a:pt x="933978" y="550428"/>
                  <a:pt x="925840" y="551597"/>
                  <a:pt x="917725" y="552989"/>
                </a:cubicBezTo>
                <a:cubicBezTo>
                  <a:pt x="903608" y="555407"/>
                  <a:pt x="889618" y="558439"/>
                  <a:pt x="875758" y="562088"/>
                </a:cubicBezTo>
                <a:cubicBezTo>
                  <a:pt x="845474" y="570191"/>
                  <a:pt x="816143" y="581516"/>
                  <a:pt x="788272" y="595868"/>
                </a:cubicBezTo>
                <a:cubicBezTo>
                  <a:pt x="776700" y="601846"/>
                  <a:pt x="765464" y="608424"/>
                  <a:pt x="754396" y="615315"/>
                </a:cubicBezTo>
                <a:cubicBezTo>
                  <a:pt x="743880" y="621845"/>
                  <a:pt x="733821" y="629024"/>
                  <a:pt x="723930" y="636418"/>
                </a:cubicBezTo>
                <a:cubicBezTo>
                  <a:pt x="717471" y="641220"/>
                  <a:pt x="711277" y="646454"/>
                  <a:pt x="705035" y="651567"/>
                </a:cubicBezTo>
                <a:cubicBezTo>
                  <a:pt x="690383" y="664136"/>
                  <a:pt x="676443" y="677513"/>
                  <a:pt x="663284" y="691637"/>
                </a:cubicBezTo>
                <a:cubicBezTo>
                  <a:pt x="657907" y="697183"/>
                  <a:pt x="653225" y="703377"/>
                  <a:pt x="648135" y="709235"/>
                </a:cubicBezTo>
                <a:cubicBezTo>
                  <a:pt x="642637" y="715598"/>
                  <a:pt x="637572" y="722272"/>
                  <a:pt x="632578" y="729066"/>
                </a:cubicBezTo>
                <a:cubicBezTo>
                  <a:pt x="626240" y="737709"/>
                  <a:pt x="620262" y="746568"/>
                  <a:pt x="614524" y="755644"/>
                </a:cubicBezTo>
                <a:cubicBezTo>
                  <a:pt x="605364" y="770149"/>
                  <a:pt x="597084" y="785188"/>
                  <a:pt x="589723" y="800683"/>
                </a:cubicBezTo>
                <a:cubicBezTo>
                  <a:pt x="584328" y="811984"/>
                  <a:pt x="579431" y="823515"/>
                  <a:pt x="575030" y="835279"/>
                </a:cubicBezTo>
                <a:cubicBezTo>
                  <a:pt x="572101" y="843154"/>
                  <a:pt x="569381" y="851101"/>
                  <a:pt x="566867" y="859119"/>
                </a:cubicBezTo>
                <a:cubicBezTo>
                  <a:pt x="562082" y="874021"/>
                  <a:pt x="558231" y="889209"/>
                  <a:pt x="555343" y="904591"/>
                </a:cubicBezTo>
                <a:cubicBezTo>
                  <a:pt x="553783" y="913330"/>
                  <a:pt x="552126" y="922069"/>
                  <a:pt x="550685" y="930832"/>
                </a:cubicBezTo>
                <a:cubicBezTo>
                  <a:pt x="550037" y="934866"/>
                  <a:pt x="550181" y="939067"/>
                  <a:pt x="549341" y="943077"/>
                </a:cubicBezTo>
                <a:cubicBezTo>
                  <a:pt x="548189" y="948598"/>
                  <a:pt x="548981" y="954288"/>
                  <a:pt x="547684" y="959762"/>
                </a:cubicBezTo>
                <a:cubicBezTo>
                  <a:pt x="547456" y="961232"/>
                  <a:pt x="547384" y="962720"/>
                  <a:pt x="547468" y="964204"/>
                </a:cubicBezTo>
                <a:cubicBezTo>
                  <a:pt x="547548" y="968492"/>
                  <a:pt x="547291" y="972777"/>
                  <a:pt x="546700" y="977024"/>
                </a:cubicBezTo>
                <a:cubicBezTo>
                  <a:pt x="546407" y="979816"/>
                  <a:pt x="546342" y="982625"/>
                  <a:pt x="546508" y="985427"/>
                </a:cubicBezTo>
                <a:cubicBezTo>
                  <a:pt x="546508" y="986916"/>
                  <a:pt x="546508" y="988404"/>
                  <a:pt x="546508" y="989893"/>
                </a:cubicBezTo>
                <a:cubicBezTo>
                  <a:pt x="546508" y="991381"/>
                  <a:pt x="545740" y="991885"/>
                  <a:pt x="544251" y="992006"/>
                </a:cubicBezTo>
                <a:cubicBezTo>
                  <a:pt x="542763" y="992126"/>
                  <a:pt x="541850" y="992006"/>
                  <a:pt x="540794" y="992006"/>
                </a:cubicBezTo>
                <a:lnTo>
                  <a:pt x="453572" y="992006"/>
                </a:lnTo>
                <a:cubicBezTo>
                  <a:pt x="447161" y="992006"/>
                  <a:pt x="447426" y="992006"/>
                  <a:pt x="447450" y="985643"/>
                </a:cubicBezTo>
                <a:cubicBezTo>
                  <a:pt x="447450" y="982186"/>
                  <a:pt x="447450" y="978705"/>
                  <a:pt x="447450" y="975248"/>
                </a:cubicBezTo>
                <a:cubicBezTo>
                  <a:pt x="447402" y="973433"/>
                  <a:pt x="447572" y="971620"/>
                  <a:pt x="447954" y="969846"/>
                </a:cubicBezTo>
                <a:cubicBezTo>
                  <a:pt x="448398" y="966907"/>
                  <a:pt x="448542" y="963930"/>
                  <a:pt x="448386" y="960963"/>
                </a:cubicBezTo>
                <a:cubicBezTo>
                  <a:pt x="448199" y="957662"/>
                  <a:pt x="448456" y="954351"/>
                  <a:pt x="449154" y="951119"/>
                </a:cubicBezTo>
                <a:cubicBezTo>
                  <a:pt x="449286" y="950644"/>
                  <a:pt x="449334" y="950147"/>
                  <a:pt x="449298" y="949655"/>
                </a:cubicBezTo>
                <a:cubicBezTo>
                  <a:pt x="448890" y="944181"/>
                  <a:pt x="450307" y="938851"/>
                  <a:pt x="450499" y="933401"/>
                </a:cubicBezTo>
                <a:cubicBezTo>
                  <a:pt x="450643" y="929488"/>
                  <a:pt x="451675" y="925598"/>
                  <a:pt x="452059" y="921685"/>
                </a:cubicBezTo>
                <a:cubicBezTo>
                  <a:pt x="452539" y="916595"/>
                  <a:pt x="453332" y="911578"/>
                  <a:pt x="454244" y="906560"/>
                </a:cubicBezTo>
                <a:cubicBezTo>
                  <a:pt x="455396" y="900078"/>
                  <a:pt x="456237" y="893547"/>
                  <a:pt x="457533" y="887089"/>
                </a:cubicBezTo>
                <a:cubicBezTo>
                  <a:pt x="459766" y="875973"/>
                  <a:pt x="462143" y="864857"/>
                  <a:pt x="465120" y="853886"/>
                </a:cubicBezTo>
                <a:cubicBezTo>
                  <a:pt x="469972" y="835567"/>
                  <a:pt x="475748" y="817506"/>
                  <a:pt x="482430" y="799771"/>
                </a:cubicBezTo>
                <a:cubicBezTo>
                  <a:pt x="487544" y="786518"/>
                  <a:pt x="493089" y="773506"/>
                  <a:pt x="499019" y="760613"/>
                </a:cubicBezTo>
                <a:cubicBezTo>
                  <a:pt x="504685" y="748297"/>
                  <a:pt x="511024" y="736389"/>
                  <a:pt x="517602" y="724601"/>
                </a:cubicBezTo>
                <a:cubicBezTo>
                  <a:pt x="524180" y="712813"/>
                  <a:pt x="531623" y="700592"/>
                  <a:pt x="539353" y="689212"/>
                </a:cubicBezTo>
                <a:cubicBezTo>
                  <a:pt x="547804" y="676608"/>
                  <a:pt x="556712" y="664364"/>
                  <a:pt x="566219" y="652528"/>
                </a:cubicBezTo>
                <a:cubicBezTo>
                  <a:pt x="572197" y="645061"/>
                  <a:pt x="578223" y="637715"/>
                  <a:pt x="584657" y="630584"/>
                </a:cubicBezTo>
                <a:cubicBezTo>
                  <a:pt x="590491" y="624078"/>
                  <a:pt x="596205" y="617476"/>
                  <a:pt x="602543" y="611377"/>
                </a:cubicBezTo>
                <a:cubicBezTo>
                  <a:pt x="607081" y="607056"/>
                  <a:pt x="611426" y="602518"/>
                  <a:pt x="615892" y="598125"/>
                </a:cubicBezTo>
                <a:cubicBezTo>
                  <a:pt x="621654" y="592459"/>
                  <a:pt x="627704" y="587129"/>
                  <a:pt x="633874" y="581919"/>
                </a:cubicBezTo>
                <a:cubicBezTo>
                  <a:pt x="639036" y="577550"/>
                  <a:pt x="644030" y="572988"/>
                  <a:pt x="649288" y="568763"/>
                </a:cubicBezTo>
                <a:cubicBezTo>
                  <a:pt x="655578" y="563697"/>
                  <a:pt x="662084" y="558895"/>
                  <a:pt x="668494" y="553998"/>
                </a:cubicBezTo>
                <a:lnTo>
                  <a:pt x="675913" y="548260"/>
                </a:lnTo>
                <a:cubicBezTo>
                  <a:pt x="676321" y="547947"/>
                  <a:pt x="676681" y="547467"/>
                  <a:pt x="676321" y="547011"/>
                </a:cubicBezTo>
                <a:cubicBezTo>
                  <a:pt x="676006" y="546673"/>
                  <a:pt x="675579" y="546459"/>
                  <a:pt x="675121" y="546411"/>
                </a:cubicBezTo>
                <a:cubicBezTo>
                  <a:pt x="674470" y="546291"/>
                  <a:pt x="673803" y="546291"/>
                  <a:pt x="673152" y="546411"/>
                </a:cubicBezTo>
                <a:cubicBezTo>
                  <a:pt x="670578" y="546994"/>
                  <a:pt x="667932" y="547196"/>
                  <a:pt x="665301" y="547011"/>
                </a:cubicBezTo>
                <a:lnTo>
                  <a:pt x="12683" y="547011"/>
                </a:lnTo>
                <a:cubicBezTo>
                  <a:pt x="9714" y="547158"/>
                  <a:pt x="6739" y="546884"/>
                  <a:pt x="3848" y="546195"/>
                </a:cubicBezTo>
                <a:cubicBezTo>
                  <a:pt x="2664" y="546015"/>
                  <a:pt x="1793" y="544992"/>
                  <a:pt x="1807" y="543794"/>
                </a:cubicBezTo>
                <a:cubicBezTo>
                  <a:pt x="1807" y="542305"/>
                  <a:pt x="1807" y="540817"/>
                  <a:pt x="1807" y="539352"/>
                </a:cubicBezTo>
                <a:lnTo>
                  <a:pt x="1807" y="454459"/>
                </a:lnTo>
                <a:cubicBezTo>
                  <a:pt x="1807" y="446944"/>
                  <a:pt x="1327" y="447401"/>
                  <a:pt x="8721" y="44740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029" y="4611572"/>
            <a:ext cx="1932154" cy="14114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260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flipH="1">
            <a:off x="0" y="-406742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dirty="0"/>
          </a:p>
        </p:txBody>
      </p:sp>
      <p:pic>
        <p:nvPicPr>
          <p:cNvPr id="3" name="图片"/>
          <p:cNvPicPr>
            <a:picLocks noChangeAspect="1"/>
          </p:cNvPicPr>
          <p:nvPr/>
        </p:nvPicPr>
        <p:blipFill>
          <a:blip r:embed="rId2">
            <a:alphaModFix/>
          </a:blip>
          <a:srcRect l="35803" t="1322" r="24425" b="1322"/>
          <a:stretch>
            <a:fillRect/>
          </a:stretch>
        </p:blipFill>
        <p:spPr>
          <a:xfrm flipH="1">
            <a:off x="660400" y="1130302"/>
            <a:ext cx="3651857" cy="5003799"/>
          </a:xfrm>
          <a:custGeom>
            <a:avLst/>
            <a:gdLst/>
            <a:ahLst/>
            <a:cxnLst/>
            <a:rect l="l" t="t" r="r" b="b"/>
            <a:pathLst>
              <a:path w="3651857" h="5003799">
                <a:moveTo>
                  <a:pt x="3651857" y="0"/>
                </a:moveTo>
                <a:lnTo>
                  <a:pt x="0" y="0"/>
                </a:lnTo>
                <a:lnTo>
                  <a:pt x="0" y="5003799"/>
                </a:lnTo>
                <a:lnTo>
                  <a:pt x="3651857" y="5003799"/>
                </a:lnTo>
                <a:lnTo>
                  <a:pt x="3651857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>
            <a:off x="5650900" y="2824258"/>
            <a:ext cx="5868000" cy="12727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b="1" dirty="0">
                <a:ln w="12700">
                  <a:noFill/>
                </a:ln>
                <a:solidFill>
                  <a:schemeClr val="accent1">
                    <a:lumMod val="50000"/>
                  </a:schemeClr>
                </a:solidFill>
                <a:latin typeface="Century" panose="02040604050505020304" pitchFamily="18" charset="0"/>
                <a:ea typeface="Poppins"/>
                <a:cs typeface="Poppins"/>
              </a:rPr>
              <a:t>R</a:t>
            </a:r>
            <a:r>
              <a:rPr kumimoji="1" lang="en-US" altLang="zh-CN" b="1" dirty="0" smtClean="0">
                <a:ln w="12700">
                  <a:noFill/>
                </a:ln>
                <a:solidFill>
                  <a:schemeClr val="accent1">
                    <a:lumMod val="50000"/>
                  </a:schemeClr>
                </a:solidFill>
                <a:latin typeface="Century" panose="02040604050505020304" pitchFamily="18" charset="0"/>
                <a:ea typeface="Poppins"/>
                <a:cs typeface="Poppins"/>
              </a:rPr>
              <a:t>eductions </a:t>
            </a:r>
            <a:r>
              <a:rPr kumimoji="1" lang="en-US" altLang="zh-CN" b="1" dirty="0">
                <a:ln w="12700">
                  <a:noFill/>
                </a:ln>
                <a:solidFill>
                  <a:schemeClr val="accent1">
                    <a:lumMod val="50000"/>
                  </a:schemeClr>
                </a:solidFill>
                <a:latin typeface="Century" panose="02040604050505020304" pitchFamily="18" charset="0"/>
                <a:ea typeface="Poppins"/>
                <a:cs typeface="Poppins"/>
              </a:rPr>
              <a:t>in </a:t>
            </a:r>
            <a:r>
              <a:rPr kumimoji="1" lang="en-US" altLang="zh-CN" b="1" dirty="0" smtClean="0">
                <a:ln w="12700">
                  <a:noFill/>
                </a:ln>
                <a:solidFill>
                  <a:schemeClr val="accent1">
                    <a:lumMod val="50000"/>
                  </a:schemeClr>
                </a:solidFill>
                <a:latin typeface="Century" panose="02040604050505020304" pitchFamily="18" charset="0"/>
                <a:ea typeface="Poppins"/>
                <a:cs typeface="Poppins"/>
              </a:rPr>
              <a:t>TSB( significant ) </a:t>
            </a:r>
            <a:r>
              <a:rPr kumimoji="1" lang="en-US" altLang="zh-CN" b="1" dirty="0">
                <a:ln w="12700">
                  <a:noFill/>
                </a:ln>
                <a:solidFill>
                  <a:schemeClr val="accent1">
                    <a:lumMod val="50000"/>
                  </a:schemeClr>
                </a:solidFill>
                <a:latin typeface="Century" panose="02040604050505020304" pitchFamily="18" charset="0"/>
                <a:ea typeface="Poppins"/>
                <a:cs typeface="Poppins"/>
              </a:rPr>
              <a:t>and phototherapy </a:t>
            </a:r>
            <a:r>
              <a:rPr kumimoji="1" lang="en-US" altLang="zh-CN" b="1" dirty="0" smtClean="0">
                <a:ln w="12700">
                  <a:noFill/>
                </a:ln>
                <a:solidFill>
                  <a:schemeClr val="accent1">
                    <a:lumMod val="50000"/>
                  </a:schemeClr>
                </a:solidFill>
                <a:latin typeface="Century" panose="02040604050505020304" pitchFamily="18" charset="0"/>
                <a:ea typeface="Poppins"/>
                <a:cs typeface="Poppins"/>
              </a:rPr>
              <a:t>duration</a:t>
            </a:r>
            <a:r>
              <a:rPr kumimoji="1" lang="en-US" altLang="zh-CN" sz="1100" b="1" dirty="0">
                <a:ln w="12700">
                  <a:noFill/>
                </a:ln>
                <a:solidFill>
                  <a:schemeClr val="accent1">
                    <a:lumMod val="50000"/>
                  </a:scheme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2000" b="1" dirty="0" smtClean="0">
                <a:ln w="12700">
                  <a:noFill/>
                </a:ln>
                <a:solidFill>
                  <a:schemeClr val="accent1">
                    <a:lumMod val="50000"/>
                  </a:schemeClr>
                </a:solidFill>
                <a:latin typeface="Century" panose="02040604050505020304" pitchFamily="18" charset="0"/>
                <a:ea typeface="Poppins"/>
                <a:cs typeface="Poppins"/>
              </a:rPr>
              <a:t>( 12-18 Hours) , </a:t>
            </a:r>
            <a:r>
              <a:rPr kumimoji="1" lang="en-US" altLang="zh-CN" sz="2000" b="1" u="sng" dirty="0" smtClean="0">
                <a:ln w="12700">
                  <a:noFill/>
                </a:ln>
                <a:solidFill>
                  <a:srgbClr val="990033"/>
                </a:solidFill>
                <a:latin typeface="Century" panose="02040604050505020304" pitchFamily="18" charset="0"/>
                <a:ea typeface="Poppins"/>
                <a:cs typeface="Poppins"/>
              </a:rPr>
              <a:t>May be useful </a:t>
            </a:r>
            <a:r>
              <a:rPr kumimoji="1" lang="en-US" altLang="zh-CN" sz="2000" b="1" dirty="0" smtClean="0">
                <a:ln w="12700">
                  <a:noFill/>
                </a:ln>
                <a:solidFill>
                  <a:schemeClr val="accent1">
                    <a:lumMod val="50000"/>
                  </a:schemeClr>
                </a:solidFill>
                <a:latin typeface="Century" panose="02040604050505020304" pitchFamily="18" charset="0"/>
                <a:ea typeface="Poppins"/>
                <a:cs typeface="Poppins"/>
              </a:rPr>
              <a:t>as adjuvant TX in Sever cases</a:t>
            </a:r>
            <a:endParaRPr kumimoji="1" lang="zh-CN" altLang="en-US" sz="2800" b="1" dirty="0">
              <a:solidFill>
                <a:schemeClr val="accent1">
                  <a:lumMod val="50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5650900" y="4501506"/>
            <a:ext cx="5868000" cy="12727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 b="1" dirty="0" smtClean="0">
                <a:ln w="12700">
                  <a:noFill/>
                </a:ln>
                <a:solidFill>
                  <a:schemeClr val="accent1">
                    <a:lumMod val="50000"/>
                  </a:schemeClr>
                </a:solidFill>
                <a:latin typeface="Century" panose="02040604050505020304" pitchFamily="18" charset="0"/>
                <a:cs typeface="Poppins"/>
              </a:rPr>
              <a:t>Limited Safety prolonged data in Neonates, especially Preterm and Hemolysis</a:t>
            </a:r>
            <a:endParaRPr kumimoji="1" lang="zh-CN" altLang="en-US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4783750" y="1490118"/>
            <a:ext cx="6735150" cy="8089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400" b="1" dirty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-bold"/>
                <a:cs typeface="poppins-bold"/>
              </a:rPr>
              <a:t>Safety </a:t>
            </a:r>
            <a:r>
              <a:rPr kumimoji="1" lang="en-US" altLang="zh-CN" sz="2400" b="1" dirty="0" smtClean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-bold"/>
                <a:cs typeface="poppins-bold"/>
              </a:rPr>
              <a:t>Concerns ??</a:t>
            </a:r>
          </a:p>
          <a:p>
            <a:pPr algn="l">
              <a:lnSpc>
                <a:spcPct val="130000"/>
              </a:lnSpc>
            </a:pPr>
            <a:r>
              <a:rPr kumimoji="1" lang="en-US" altLang="zh-CN" sz="2400" b="1" dirty="0" smtClean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cs typeface="poppins-bold"/>
              </a:rPr>
              <a:t>GRADE  B ( conditional </a:t>
            </a:r>
            <a:r>
              <a:rPr kumimoji="1" lang="en-US" altLang="zh-CN" sz="2400" b="1" dirty="0" err="1" smtClean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cs typeface="poppins-bold"/>
              </a:rPr>
              <a:t>recom</a:t>
            </a:r>
            <a:r>
              <a:rPr kumimoji="1" lang="en-US" altLang="zh-CN" sz="2400" b="1" dirty="0" smtClean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cs typeface="poppins-bold"/>
              </a:rPr>
              <a:t>. ) , LOE 1b</a:t>
            </a:r>
            <a:endParaRPr kumimoji="1" lang="zh-CN" altLang="en-US" sz="2800" b="1" dirty="0">
              <a:solidFill>
                <a:srgbClr val="3333CC"/>
              </a:solidFill>
              <a:latin typeface="Century" panose="02040604050505020304" pitchFamily="18" charset="0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4783749" y="2824258"/>
            <a:ext cx="720001" cy="720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855749" y="3022258"/>
            <a:ext cx="576000" cy="324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2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01</a:t>
            </a:r>
            <a:endParaRPr kumimoji="1" lang="zh-CN" altLang="en-US" dirty="0"/>
          </a:p>
        </p:txBody>
      </p:sp>
      <p:sp>
        <p:nvSpPr>
          <p:cNvPr id="9" name="标题 1"/>
          <p:cNvSpPr txBox="1"/>
          <p:nvPr/>
        </p:nvSpPr>
        <p:spPr>
          <a:xfrm>
            <a:off x="4783749" y="4501506"/>
            <a:ext cx="720001" cy="720000"/>
          </a:xfrm>
          <a:prstGeom prst="rect">
            <a:avLst/>
          </a:prstGeom>
          <a:solidFill>
            <a:srgbClr val="0033CC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855749" y="4699506"/>
            <a:ext cx="576000" cy="324000"/>
          </a:xfrm>
          <a:prstGeom prst="rect">
            <a:avLst/>
          </a:prstGeom>
          <a:solidFill>
            <a:srgbClr val="0033CC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02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044659" y="527337"/>
            <a:ext cx="1047424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 dirty="0">
                <a:ln w="12700">
                  <a:noFill/>
                </a:ln>
                <a:solidFill>
                  <a:srgbClr val="5711BF"/>
                </a:solidFill>
                <a:latin typeface="Century" panose="02040604050505020304" pitchFamily="18" charset="0"/>
                <a:ea typeface="poppins-bold"/>
                <a:cs typeface="poppins-bold"/>
              </a:rPr>
              <a:t>Clofibrate: </a:t>
            </a:r>
            <a:r>
              <a:rPr kumimoji="1" lang="en-US" altLang="zh-CN" sz="3200" dirty="0" smtClean="0">
                <a:ln w="12700">
                  <a:noFill/>
                </a:ln>
                <a:solidFill>
                  <a:srgbClr val="5711BF"/>
                </a:solidFill>
                <a:latin typeface="Century" panose="02040604050505020304" pitchFamily="18" charset="0"/>
                <a:ea typeface="poppins-bold"/>
                <a:cs typeface="poppins-bold"/>
              </a:rPr>
              <a:t>SR/ MA 2023</a:t>
            </a:r>
            <a:endParaRPr kumimoji="1" lang="zh-CN" altLang="en-US" sz="2000" dirty="0">
              <a:solidFill>
                <a:srgbClr val="5711BF"/>
              </a:solidFill>
              <a:latin typeface="Century" panose="02040604050505020304" pitchFamily="18" charset="0"/>
            </a:endParaRPr>
          </a:p>
        </p:txBody>
      </p:sp>
      <p:sp>
        <p:nvSpPr>
          <p:cNvPr id="12" name="标题 1"/>
          <p:cNvSpPr txBox="1"/>
          <p:nvPr/>
        </p:nvSpPr>
        <p:spPr>
          <a:xfrm flipH="1">
            <a:off x="451793" y="527337"/>
            <a:ext cx="432000" cy="432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41487" y="617337"/>
            <a:ext cx="252613" cy="252000"/>
          </a:xfrm>
          <a:custGeom>
            <a:avLst/>
            <a:gdLst>
              <a:gd name="connsiteX0" fmla="*/ 339916 w 993944"/>
              <a:gd name="connsiteY0" fmla="*/ 447401 h 991544"/>
              <a:gd name="connsiteX1" fmla="*/ 664749 w 993944"/>
              <a:gd name="connsiteY1" fmla="*/ 447401 h 991544"/>
              <a:gd name="connsiteX2" fmla="*/ 670199 w 993944"/>
              <a:gd name="connsiteY2" fmla="*/ 447401 h 991544"/>
              <a:gd name="connsiteX3" fmla="*/ 676249 w 993944"/>
              <a:gd name="connsiteY3" fmla="*/ 446632 h 991544"/>
              <a:gd name="connsiteX4" fmla="*/ 671447 w 993944"/>
              <a:gd name="connsiteY4" fmla="*/ 442551 h 991544"/>
              <a:gd name="connsiteX5" fmla="*/ 646071 w 993944"/>
              <a:gd name="connsiteY5" fmla="*/ 422864 h 991544"/>
              <a:gd name="connsiteX6" fmla="*/ 620838 w 993944"/>
              <a:gd name="connsiteY6" fmla="*/ 400680 h 991544"/>
              <a:gd name="connsiteX7" fmla="*/ 598198 w 993944"/>
              <a:gd name="connsiteY7" fmla="*/ 378545 h 991544"/>
              <a:gd name="connsiteX8" fmla="*/ 584321 w 993944"/>
              <a:gd name="connsiteY8" fmla="*/ 363107 h 991544"/>
              <a:gd name="connsiteX9" fmla="*/ 576494 w 993944"/>
              <a:gd name="connsiteY9" fmla="*/ 354200 h 991544"/>
              <a:gd name="connsiteX10" fmla="*/ 549365 w 993944"/>
              <a:gd name="connsiteY10" fmla="*/ 319580 h 991544"/>
              <a:gd name="connsiteX11" fmla="*/ 523628 w 993944"/>
              <a:gd name="connsiteY11" fmla="*/ 280303 h 991544"/>
              <a:gd name="connsiteX12" fmla="*/ 512920 w 993944"/>
              <a:gd name="connsiteY12" fmla="*/ 261360 h 991544"/>
              <a:gd name="connsiteX13" fmla="*/ 505718 w 993944"/>
              <a:gd name="connsiteY13" fmla="*/ 247819 h 991544"/>
              <a:gd name="connsiteX14" fmla="*/ 495130 w 993944"/>
              <a:gd name="connsiteY14" fmla="*/ 225468 h 991544"/>
              <a:gd name="connsiteX15" fmla="*/ 487928 w 993944"/>
              <a:gd name="connsiteY15" fmla="*/ 208662 h 991544"/>
              <a:gd name="connsiteX16" fmla="*/ 480533 w 993944"/>
              <a:gd name="connsiteY16" fmla="*/ 189791 h 991544"/>
              <a:gd name="connsiteX17" fmla="*/ 471050 w 993944"/>
              <a:gd name="connsiteY17" fmla="*/ 161677 h 991544"/>
              <a:gd name="connsiteX18" fmla="*/ 461230 w 993944"/>
              <a:gd name="connsiteY18" fmla="*/ 124921 h 991544"/>
              <a:gd name="connsiteX19" fmla="*/ 455108 w 993944"/>
              <a:gd name="connsiteY19" fmla="*/ 93446 h 991544"/>
              <a:gd name="connsiteX20" fmla="*/ 451555 w 993944"/>
              <a:gd name="connsiteY20" fmla="*/ 70542 h 991544"/>
              <a:gd name="connsiteX21" fmla="*/ 450115 w 993944"/>
              <a:gd name="connsiteY21" fmla="*/ 57793 h 991544"/>
              <a:gd name="connsiteX22" fmla="*/ 448554 w 993944"/>
              <a:gd name="connsiteY22" fmla="*/ 41108 h 991544"/>
              <a:gd name="connsiteX23" fmla="*/ 448554 w 993944"/>
              <a:gd name="connsiteY23" fmla="*/ 40123 h 991544"/>
              <a:gd name="connsiteX24" fmla="*/ 447450 w 993944"/>
              <a:gd name="connsiteY24" fmla="*/ 5527 h 991544"/>
              <a:gd name="connsiteX25" fmla="*/ 447450 w 993944"/>
              <a:gd name="connsiteY25" fmla="*/ 4063 h 991544"/>
              <a:gd name="connsiteX26" fmla="*/ 449610 w 993944"/>
              <a:gd name="connsiteY26" fmla="*/ 1854 h 991544"/>
              <a:gd name="connsiteX27" fmla="*/ 453572 w 993944"/>
              <a:gd name="connsiteY27" fmla="*/ 1854 h 991544"/>
              <a:gd name="connsiteX28" fmla="*/ 540242 w 993944"/>
              <a:gd name="connsiteY28" fmla="*/ 1854 h 991544"/>
              <a:gd name="connsiteX29" fmla="*/ 546460 w 993944"/>
              <a:gd name="connsiteY29" fmla="*/ 8144 h 991544"/>
              <a:gd name="connsiteX30" fmla="*/ 547180 w 993944"/>
              <a:gd name="connsiteY30" fmla="*/ 20460 h 991544"/>
              <a:gd name="connsiteX31" fmla="*/ 547372 w 993944"/>
              <a:gd name="connsiteY31" fmla="*/ 26390 h 991544"/>
              <a:gd name="connsiteX32" fmla="*/ 548213 w 993944"/>
              <a:gd name="connsiteY32" fmla="*/ 38203 h 991544"/>
              <a:gd name="connsiteX33" fmla="*/ 548357 w 993944"/>
              <a:gd name="connsiteY33" fmla="*/ 40603 h 991544"/>
              <a:gd name="connsiteX34" fmla="*/ 550109 w 993944"/>
              <a:gd name="connsiteY34" fmla="*/ 58250 h 991544"/>
              <a:gd name="connsiteX35" fmla="*/ 553182 w 993944"/>
              <a:gd name="connsiteY35" fmla="*/ 78753 h 991544"/>
              <a:gd name="connsiteX36" fmla="*/ 559617 w 993944"/>
              <a:gd name="connsiteY36" fmla="*/ 110180 h 991544"/>
              <a:gd name="connsiteX37" fmla="*/ 573157 w 993944"/>
              <a:gd name="connsiteY37" fmla="*/ 154619 h 991544"/>
              <a:gd name="connsiteX38" fmla="*/ 586746 w 993944"/>
              <a:gd name="connsiteY38" fmla="*/ 187510 h 991544"/>
              <a:gd name="connsiteX39" fmla="*/ 593732 w 993944"/>
              <a:gd name="connsiteY39" fmla="*/ 202276 h 991544"/>
              <a:gd name="connsiteX40" fmla="*/ 623551 w 993944"/>
              <a:gd name="connsiteY40" fmla="*/ 252405 h 991544"/>
              <a:gd name="connsiteX41" fmla="*/ 645638 w 993944"/>
              <a:gd name="connsiteY41" fmla="*/ 282175 h 991544"/>
              <a:gd name="connsiteX42" fmla="*/ 660451 w 993944"/>
              <a:gd name="connsiteY42" fmla="*/ 299437 h 991544"/>
              <a:gd name="connsiteX43" fmla="*/ 688829 w 993944"/>
              <a:gd name="connsiteY43" fmla="*/ 328439 h 991544"/>
              <a:gd name="connsiteX44" fmla="*/ 702178 w 993944"/>
              <a:gd name="connsiteY44" fmla="*/ 340179 h 991544"/>
              <a:gd name="connsiteX45" fmla="*/ 719752 w 993944"/>
              <a:gd name="connsiteY45" fmla="*/ 354584 h 991544"/>
              <a:gd name="connsiteX46" fmla="*/ 730316 w 993944"/>
              <a:gd name="connsiteY46" fmla="*/ 362723 h 991544"/>
              <a:gd name="connsiteX47" fmla="*/ 770002 w 993944"/>
              <a:gd name="connsiteY47" fmla="*/ 388580 h 991544"/>
              <a:gd name="connsiteX48" fmla="*/ 817418 w 993944"/>
              <a:gd name="connsiteY48" fmla="*/ 412228 h 991544"/>
              <a:gd name="connsiteX49" fmla="*/ 857728 w 993944"/>
              <a:gd name="connsiteY49" fmla="*/ 427186 h 991544"/>
              <a:gd name="connsiteX50" fmla="*/ 902215 w 993944"/>
              <a:gd name="connsiteY50" fmla="*/ 438590 h 991544"/>
              <a:gd name="connsiteX51" fmla="*/ 920630 w 993944"/>
              <a:gd name="connsiteY51" fmla="*/ 442119 h 991544"/>
              <a:gd name="connsiteX52" fmla="*/ 938708 w 993944"/>
              <a:gd name="connsiteY52" fmla="*/ 444520 h 991544"/>
              <a:gd name="connsiteX53" fmla="*/ 952921 w 993944"/>
              <a:gd name="connsiteY53" fmla="*/ 446152 h 991544"/>
              <a:gd name="connsiteX54" fmla="*/ 956378 w 993944"/>
              <a:gd name="connsiteY54" fmla="*/ 446368 h 991544"/>
              <a:gd name="connsiteX55" fmla="*/ 967206 w 993944"/>
              <a:gd name="connsiteY55" fmla="*/ 447160 h 991544"/>
              <a:gd name="connsiteX56" fmla="*/ 973616 w 993944"/>
              <a:gd name="connsiteY56" fmla="*/ 447377 h 991544"/>
              <a:gd name="connsiteX57" fmla="*/ 989462 w 993944"/>
              <a:gd name="connsiteY57" fmla="*/ 447377 h 991544"/>
              <a:gd name="connsiteX58" fmla="*/ 992175 w 993944"/>
              <a:gd name="connsiteY58" fmla="*/ 450114 h 991544"/>
              <a:gd name="connsiteX59" fmla="*/ 992175 w 993944"/>
              <a:gd name="connsiteY59" fmla="*/ 453595 h 991544"/>
              <a:gd name="connsiteX60" fmla="*/ 992175 w 993944"/>
              <a:gd name="connsiteY60" fmla="*/ 540241 h 991544"/>
              <a:gd name="connsiteX61" fmla="*/ 985500 w 993944"/>
              <a:gd name="connsiteY61" fmla="*/ 547107 h 991544"/>
              <a:gd name="connsiteX62" fmla="*/ 969175 w 993944"/>
              <a:gd name="connsiteY62" fmla="*/ 547323 h 991544"/>
              <a:gd name="connsiteX63" fmla="*/ 960340 w 993944"/>
              <a:gd name="connsiteY63" fmla="*/ 548044 h 991544"/>
              <a:gd name="connsiteX64" fmla="*/ 958371 w 993944"/>
              <a:gd name="connsiteY64" fmla="*/ 548236 h 991544"/>
              <a:gd name="connsiteX65" fmla="*/ 942141 w 993944"/>
              <a:gd name="connsiteY65" fmla="*/ 549484 h 991544"/>
              <a:gd name="connsiteX66" fmla="*/ 917725 w 993944"/>
              <a:gd name="connsiteY66" fmla="*/ 552989 h 991544"/>
              <a:gd name="connsiteX67" fmla="*/ 875758 w 993944"/>
              <a:gd name="connsiteY67" fmla="*/ 562088 h 991544"/>
              <a:gd name="connsiteX68" fmla="*/ 788272 w 993944"/>
              <a:gd name="connsiteY68" fmla="*/ 595868 h 991544"/>
              <a:gd name="connsiteX69" fmla="*/ 754396 w 993944"/>
              <a:gd name="connsiteY69" fmla="*/ 615315 h 991544"/>
              <a:gd name="connsiteX70" fmla="*/ 723930 w 993944"/>
              <a:gd name="connsiteY70" fmla="*/ 636418 h 991544"/>
              <a:gd name="connsiteX71" fmla="*/ 705035 w 993944"/>
              <a:gd name="connsiteY71" fmla="*/ 651567 h 991544"/>
              <a:gd name="connsiteX72" fmla="*/ 663284 w 993944"/>
              <a:gd name="connsiteY72" fmla="*/ 691637 h 991544"/>
              <a:gd name="connsiteX73" fmla="*/ 648135 w 993944"/>
              <a:gd name="connsiteY73" fmla="*/ 709235 h 991544"/>
              <a:gd name="connsiteX74" fmla="*/ 632578 w 993944"/>
              <a:gd name="connsiteY74" fmla="*/ 729066 h 991544"/>
              <a:gd name="connsiteX75" fmla="*/ 614524 w 993944"/>
              <a:gd name="connsiteY75" fmla="*/ 755644 h 991544"/>
              <a:gd name="connsiteX76" fmla="*/ 589723 w 993944"/>
              <a:gd name="connsiteY76" fmla="*/ 800683 h 991544"/>
              <a:gd name="connsiteX77" fmla="*/ 575030 w 993944"/>
              <a:gd name="connsiteY77" fmla="*/ 835279 h 991544"/>
              <a:gd name="connsiteX78" fmla="*/ 566867 w 993944"/>
              <a:gd name="connsiteY78" fmla="*/ 859119 h 991544"/>
              <a:gd name="connsiteX79" fmla="*/ 555343 w 993944"/>
              <a:gd name="connsiteY79" fmla="*/ 904591 h 991544"/>
              <a:gd name="connsiteX80" fmla="*/ 550685 w 993944"/>
              <a:gd name="connsiteY80" fmla="*/ 930832 h 991544"/>
              <a:gd name="connsiteX81" fmla="*/ 549341 w 993944"/>
              <a:gd name="connsiteY81" fmla="*/ 943077 h 991544"/>
              <a:gd name="connsiteX82" fmla="*/ 547684 w 993944"/>
              <a:gd name="connsiteY82" fmla="*/ 959762 h 991544"/>
              <a:gd name="connsiteX83" fmla="*/ 547468 w 993944"/>
              <a:gd name="connsiteY83" fmla="*/ 964204 h 991544"/>
              <a:gd name="connsiteX84" fmla="*/ 546700 w 993944"/>
              <a:gd name="connsiteY84" fmla="*/ 977024 h 991544"/>
              <a:gd name="connsiteX85" fmla="*/ 546508 w 993944"/>
              <a:gd name="connsiteY85" fmla="*/ 985427 h 991544"/>
              <a:gd name="connsiteX86" fmla="*/ 546508 w 993944"/>
              <a:gd name="connsiteY86" fmla="*/ 989893 h 991544"/>
              <a:gd name="connsiteX87" fmla="*/ 544251 w 993944"/>
              <a:gd name="connsiteY87" fmla="*/ 992006 h 991544"/>
              <a:gd name="connsiteX88" fmla="*/ 540794 w 993944"/>
              <a:gd name="connsiteY88" fmla="*/ 992006 h 991544"/>
              <a:gd name="connsiteX89" fmla="*/ 453572 w 993944"/>
              <a:gd name="connsiteY89" fmla="*/ 992006 h 991544"/>
              <a:gd name="connsiteX90" fmla="*/ 447450 w 993944"/>
              <a:gd name="connsiteY90" fmla="*/ 985643 h 991544"/>
              <a:gd name="connsiteX91" fmla="*/ 447450 w 993944"/>
              <a:gd name="connsiteY91" fmla="*/ 975248 h 991544"/>
              <a:gd name="connsiteX92" fmla="*/ 447954 w 993944"/>
              <a:gd name="connsiteY92" fmla="*/ 969846 h 991544"/>
              <a:gd name="connsiteX93" fmla="*/ 448386 w 993944"/>
              <a:gd name="connsiteY93" fmla="*/ 960963 h 991544"/>
              <a:gd name="connsiteX94" fmla="*/ 449154 w 993944"/>
              <a:gd name="connsiteY94" fmla="*/ 951119 h 991544"/>
              <a:gd name="connsiteX95" fmla="*/ 449298 w 993944"/>
              <a:gd name="connsiteY95" fmla="*/ 949655 h 991544"/>
              <a:gd name="connsiteX96" fmla="*/ 450499 w 993944"/>
              <a:gd name="connsiteY96" fmla="*/ 933401 h 991544"/>
              <a:gd name="connsiteX97" fmla="*/ 452059 w 993944"/>
              <a:gd name="connsiteY97" fmla="*/ 921685 h 991544"/>
              <a:gd name="connsiteX98" fmla="*/ 454244 w 993944"/>
              <a:gd name="connsiteY98" fmla="*/ 906560 h 991544"/>
              <a:gd name="connsiteX99" fmla="*/ 457533 w 993944"/>
              <a:gd name="connsiteY99" fmla="*/ 887089 h 991544"/>
              <a:gd name="connsiteX100" fmla="*/ 465120 w 993944"/>
              <a:gd name="connsiteY100" fmla="*/ 853886 h 991544"/>
              <a:gd name="connsiteX101" fmla="*/ 482430 w 993944"/>
              <a:gd name="connsiteY101" fmla="*/ 799771 h 991544"/>
              <a:gd name="connsiteX102" fmla="*/ 499019 w 993944"/>
              <a:gd name="connsiteY102" fmla="*/ 760613 h 991544"/>
              <a:gd name="connsiteX103" fmla="*/ 517602 w 993944"/>
              <a:gd name="connsiteY103" fmla="*/ 724601 h 991544"/>
              <a:gd name="connsiteX104" fmla="*/ 539353 w 993944"/>
              <a:gd name="connsiteY104" fmla="*/ 689212 h 991544"/>
              <a:gd name="connsiteX105" fmla="*/ 566219 w 993944"/>
              <a:gd name="connsiteY105" fmla="*/ 652528 h 991544"/>
              <a:gd name="connsiteX106" fmla="*/ 584657 w 993944"/>
              <a:gd name="connsiteY106" fmla="*/ 630584 h 991544"/>
              <a:gd name="connsiteX107" fmla="*/ 602543 w 993944"/>
              <a:gd name="connsiteY107" fmla="*/ 611377 h 991544"/>
              <a:gd name="connsiteX108" fmla="*/ 615892 w 993944"/>
              <a:gd name="connsiteY108" fmla="*/ 598125 h 991544"/>
              <a:gd name="connsiteX109" fmla="*/ 633874 w 993944"/>
              <a:gd name="connsiteY109" fmla="*/ 581919 h 991544"/>
              <a:gd name="connsiteX110" fmla="*/ 649288 w 993944"/>
              <a:gd name="connsiteY110" fmla="*/ 568763 h 991544"/>
              <a:gd name="connsiteX111" fmla="*/ 668494 w 993944"/>
              <a:gd name="connsiteY111" fmla="*/ 553998 h 991544"/>
              <a:gd name="connsiteX112" fmla="*/ 675913 w 993944"/>
              <a:gd name="connsiteY112" fmla="*/ 548260 h 991544"/>
              <a:gd name="connsiteX113" fmla="*/ 676321 w 993944"/>
              <a:gd name="connsiteY113" fmla="*/ 547011 h 991544"/>
              <a:gd name="connsiteX114" fmla="*/ 675121 w 993944"/>
              <a:gd name="connsiteY114" fmla="*/ 546411 h 991544"/>
              <a:gd name="connsiteX115" fmla="*/ 673152 w 993944"/>
              <a:gd name="connsiteY115" fmla="*/ 546411 h 991544"/>
              <a:gd name="connsiteX116" fmla="*/ 665301 w 993944"/>
              <a:gd name="connsiteY116" fmla="*/ 547011 h 991544"/>
              <a:gd name="connsiteX117" fmla="*/ 12683 w 993944"/>
              <a:gd name="connsiteY117" fmla="*/ 547011 h 991544"/>
              <a:gd name="connsiteX118" fmla="*/ 3848 w 993944"/>
              <a:gd name="connsiteY118" fmla="*/ 546195 h 991544"/>
              <a:gd name="connsiteX119" fmla="*/ 1807 w 993944"/>
              <a:gd name="connsiteY119" fmla="*/ 543794 h 991544"/>
              <a:gd name="connsiteX120" fmla="*/ 1807 w 993944"/>
              <a:gd name="connsiteY120" fmla="*/ 539352 h 991544"/>
              <a:gd name="connsiteX121" fmla="*/ 1807 w 993944"/>
              <a:gd name="connsiteY121" fmla="*/ 454459 h 991544"/>
              <a:gd name="connsiteX122" fmla="*/ 8721 w 993944"/>
              <a:gd name="connsiteY122" fmla="*/ 447401 h 991544"/>
            </a:gdLst>
            <a:ahLst/>
            <a:cxnLst/>
            <a:rect l="l" t="t" r="r" b="b"/>
            <a:pathLst>
              <a:path w="993944" h="991544">
                <a:moveTo>
                  <a:pt x="339916" y="447401"/>
                </a:moveTo>
                <a:lnTo>
                  <a:pt x="664749" y="447401"/>
                </a:lnTo>
                <a:cubicBezTo>
                  <a:pt x="666574" y="447401"/>
                  <a:pt x="668398" y="447401"/>
                  <a:pt x="670199" y="447401"/>
                </a:cubicBezTo>
                <a:cubicBezTo>
                  <a:pt x="671999" y="447401"/>
                  <a:pt x="674400" y="448217"/>
                  <a:pt x="676249" y="446632"/>
                </a:cubicBezTo>
                <a:cubicBezTo>
                  <a:pt x="674893" y="445007"/>
                  <a:pt x="673270" y="443626"/>
                  <a:pt x="671447" y="442551"/>
                </a:cubicBezTo>
                <a:cubicBezTo>
                  <a:pt x="662924" y="436069"/>
                  <a:pt x="654281" y="429754"/>
                  <a:pt x="646071" y="422864"/>
                </a:cubicBezTo>
                <a:cubicBezTo>
                  <a:pt x="637860" y="415974"/>
                  <a:pt x="629145" y="408171"/>
                  <a:pt x="620838" y="400680"/>
                </a:cubicBezTo>
                <a:cubicBezTo>
                  <a:pt x="612987" y="393478"/>
                  <a:pt x="605592" y="386059"/>
                  <a:pt x="598198" y="378545"/>
                </a:cubicBezTo>
                <a:cubicBezTo>
                  <a:pt x="593396" y="373623"/>
                  <a:pt x="588955" y="368245"/>
                  <a:pt x="584321" y="363107"/>
                </a:cubicBezTo>
                <a:cubicBezTo>
                  <a:pt x="581680" y="360178"/>
                  <a:pt x="579039" y="357225"/>
                  <a:pt x="576494" y="354200"/>
                </a:cubicBezTo>
                <a:cubicBezTo>
                  <a:pt x="566987" y="342996"/>
                  <a:pt x="557943" y="331457"/>
                  <a:pt x="549365" y="319580"/>
                </a:cubicBezTo>
                <a:cubicBezTo>
                  <a:pt x="540218" y="306880"/>
                  <a:pt x="531695" y="293723"/>
                  <a:pt x="523628" y="280303"/>
                </a:cubicBezTo>
                <a:cubicBezTo>
                  <a:pt x="519907" y="274084"/>
                  <a:pt x="516426" y="267722"/>
                  <a:pt x="512920" y="261360"/>
                </a:cubicBezTo>
                <a:cubicBezTo>
                  <a:pt x="510519" y="256894"/>
                  <a:pt x="507999" y="252405"/>
                  <a:pt x="505718" y="247819"/>
                </a:cubicBezTo>
                <a:cubicBezTo>
                  <a:pt x="502093" y="240401"/>
                  <a:pt x="498515" y="232958"/>
                  <a:pt x="495130" y="225468"/>
                </a:cubicBezTo>
                <a:cubicBezTo>
                  <a:pt x="492609" y="219898"/>
                  <a:pt x="490328" y="214256"/>
                  <a:pt x="487928" y="208662"/>
                </a:cubicBezTo>
                <a:cubicBezTo>
                  <a:pt x="485383" y="202396"/>
                  <a:pt x="482838" y="196129"/>
                  <a:pt x="480533" y="189791"/>
                </a:cubicBezTo>
                <a:cubicBezTo>
                  <a:pt x="477148" y="180500"/>
                  <a:pt x="473883" y="171161"/>
                  <a:pt x="471050" y="161677"/>
                </a:cubicBezTo>
                <a:cubicBezTo>
                  <a:pt x="467449" y="149505"/>
                  <a:pt x="464063" y="137309"/>
                  <a:pt x="461230" y="124921"/>
                </a:cubicBezTo>
                <a:cubicBezTo>
                  <a:pt x="458830" y="114501"/>
                  <a:pt x="456621" y="104033"/>
                  <a:pt x="455108" y="93446"/>
                </a:cubicBezTo>
                <a:cubicBezTo>
                  <a:pt x="454004" y="85811"/>
                  <a:pt x="452395" y="78224"/>
                  <a:pt x="451555" y="70542"/>
                </a:cubicBezTo>
                <a:cubicBezTo>
                  <a:pt x="451099" y="66316"/>
                  <a:pt x="450667" y="62019"/>
                  <a:pt x="450115" y="57793"/>
                </a:cubicBezTo>
                <a:cubicBezTo>
                  <a:pt x="449394" y="52247"/>
                  <a:pt x="449874" y="46581"/>
                  <a:pt x="448554" y="41108"/>
                </a:cubicBezTo>
                <a:cubicBezTo>
                  <a:pt x="448518" y="40781"/>
                  <a:pt x="448518" y="40450"/>
                  <a:pt x="448554" y="40123"/>
                </a:cubicBezTo>
                <a:cubicBezTo>
                  <a:pt x="448818" y="28575"/>
                  <a:pt x="446897" y="17099"/>
                  <a:pt x="447450" y="5527"/>
                </a:cubicBezTo>
                <a:cubicBezTo>
                  <a:pt x="447450" y="5047"/>
                  <a:pt x="447450" y="4543"/>
                  <a:pt x="447450" y="4063"/>
                </a:cubicBezTo>
                <a:cubicBezTo>
                  <a:pt x="447618" y="2622"/>
                  <a:pt x="448170" y="1974"/>
                  <a:pt x="449610" y="1854"/>
                </a:cubicBezTo>
                <a:cubicBezTo>
                  <a:pt x="451051" y="1734"/>
                  <a:pt x="452251" y="1854"/>
                  <a:pt x="453572" y="1854"/>
                </a:cubicBezTo>
                <a:lnTo>
                  <a:pt x="540242" y="1854"/>
                </a:lnTo>
                <a:cubicBezTo>
                  <a:pt x="546676" y="1854"/>
                  <a:pt x="546436" y="1854"/>
                  <a:pt x="546460" y="8144"/>
                </a:cubicBezTo>
                <a:cubicBezTo>
                  <a:pt x="546256" y="12264"/>
                  <a:pt x="546496" y="16393"/>
                  <a:pt x="547180" y="20460"/>
                </a:cubicBezTo>
                <a:cubicBezTo>
                  <a:pt x="547425" y="22427"/>
                  <a:pt x="547490" y="24412"/>
                  <a:pt x="547372" y="26390"/>
                </a:cubicBezTo>
                <a:cubicBezTo>
                  <a:pt x="547147" y="30348"/>
                  <a:pt x="547430" y="34317"/>
                  <a:pt x="548213" y="38203"/>
                </a:cubicBezTo>
                <a:cubicBezTo>
                  <a:pt x="548352" y="38995"/>
                  <a:pt x="548402" y="39800"/>
                  <a:pt x="548357" y="40603"/>
                </a:cubicBezTo>
                <a:cubicBezTo>
                  <a:pt x="548604" y="46514"/>
                  <a:pt x="549190" y="52406"/>
                  <a:pt x="550109" y="58250"/>
                </a:cubicBezTo>
                <a:cubicBezTo>
                  <a:pt x="550974" y="65116"/>
                  <a:pt x="552030" y="71934"/>
                  <a:pt x="553182" y="78753"/>
                </a:cubicBezTo>
                <a:cubicBezTo>
                  <a:pt x="554959" y="89292"/>
                  <a:pt x="557072" y="99784"/>
                  <a:pt x="559617" y="110180"/>
                </a:cubicBezTo>
                <a:cubicBezTo>
                  <a:pt x="563345" y="125220"/>
                  <a:pt x="567866" y="140054"/>
                  <a:pt x="573157" y="154619"/>
                </a:cubicBezTo>
                <a:cubicBezTo>
                  <a:pt x="577215" y="165759"/>
                  <a:pt x="581680" y="176779"/>
                  <a:pt x="586746" y="187510"/>
                </a:cubicBezTo>
                <a:cubicBezTo>
                  <a:pt x="589147" y="192312"/>
                  <a:pt x="591308" y="197402"/>
                  <a:pt x="593732" y="202276"/>
                </a:cubicBezTo>
                <a:cubicBezTo>
                  <a:pt x="602575" y="219614"/>
                  <a:pt x="612536" y="236359"/>
                  <a:pt x="623551" y="252405"/>
                </a:cubicBezTo>
                <a:cubicBezTo>
                  <a:pt x="630496" y="262664"/>
                  <a:pt x="637860" y="272589"/>
                  <a:pt x="645638" y="282175"/>
                </a:cubicBezTo>
                <a:cubicBezTo>
                  <a:pt x="650440" y="288033"/>
                  <a:pt x="655434" y="293747"/>
                  <a:pt x="660451" y="299437"/>
                </a:cubicBezTo>
                <a:cubicBezTo>
                  <a:pt x="669407" y="309617"/>
                  <a:pt x="679202" y="318932"/>
                  <a:pt x="688829" y="328439"/>
                </a:cubicBezTo>
                <a:cubicBezTo>
                  <a:pt x="693031" y="332593"/>
                  <a:pt x="697808" y="336170"/>
                  <a:pt x="702178" y="340179"/>
                </a:cubicBezTo>
                <a:cubicBezTo>
                  <a:pt x="707772" y="345317"/>
                  <a:pt x="713774" y="349927"/>
                  <a:pt x="719752" y="354584"/>
                </a:cubicBezTo>
                <a:cubicBezTo>
                  <a:pt x="723233" y="357321"/>
                  <a:pt x="726690" y="360130"/>
                  <a:pt x="730316" y="362723"/>
                </a:cubicBezTo>
                <a:cubicBezTo>
                  <a:pt x="743067" y="372055"/>
                  <a:pt x="756314" y="380689"/>
                  <a:pt x="770002" y="388580"/>
                </a:cubicBezTo>
                <a:cubicBezTo>
                  <a:pt x="785340" y="397367"/>
                  <a:pt x="801172" y="405261"/>
                  <a:pt x="817418" y="412228"/>
                </a:cubicBezTo>
                <a:cubicBezTo>
                  <a:pt x="830647" y="417822"/>
                  <a:pt x="844043" y="422864"/>
                  <a:pt x="857728" y="427186"/>
                </a:cubicBezTo>
                <a:cubicBezTo>
                  <a:pt x="872323" y="431846"/>
                  <a:pt x="887177" y="435653"/>
                  <a:pt x="902215" y="438590"/>
                </a:cubicBezTo>
                <a:cubicBezTo>
                  <a:pt x="908362" y="439766"/>
                  <a:pt x="914460" y="441134"/>
                  <a:pt x="920630" y="442119"/>
                </a:cubicBezTo>
                <a:cubicBezTo>
                  <a:pt x="926800" y="443103"/>
                  <a:pt x="932634" y="443463"/>
                  <a:pt x="938708" y="444520"/>
                </a:cubicBezTo>
                <a:cubicBezTo>
                  <a:pt x="943510" y="445408"/>
                  <a:pt x="948311" y="444952"/>
                  <a:pt x="952921" y="446152"/>
                </a:cubicBezTo>
                <a:cubicBezTo>
                  <a:pt x="954061" y="446356"/>
                  <a:pt x="955221" y="446431"/>
                  <a:pt x="956378" y="446368"/>
                </a:cubicBezTo>
                <a:cubicBezTo>
                  <a:pt x="960003" y="446296"/>
                  <a:pt x="963629" y="446563"/>
                  <a:pt x="967206" y="447160"/>
                </a:cubicBezTo>
                <a:cubicBezTo>
                  <a:pt x="969331" y="447437"/>
                  <a:pt x="971477" y="447509"/>
                  <a:pt x="973616" y="447377"/>
                </a:cubicBezTo>
                <a:cubicBezTo>
                  <a:pt x="978898" y="447377"/>
                  <a:pt x="984180" y="447377"/>
                  <a:pt x="989462" y="447377"/>
                </a:cubicBezTo>
                <a:cubicBezTo>
                  <a:pt x="991502" y="447377"/>
                  <a:pt x="992031" y="448073"/>
                  <a:pt x="992175" y="450114"/>
                </a:cubicBezTo>
                <a:cubicBezTo>
                  <a:pt x="992175" y="451266"/>
                  <a:pt x="992175" y="452514"/>
                  <a:pt x="992175" y="453595"/>
                </a:cubicBezTo>
                <a:cubicBezTo>
                  <a:pt x="992175" y="482405"/>
                  <a:pt x="992175" y="511287"/>
                  <a:pt x="992175" y="540241"/>
                </a:cubicBezTo>
                <a:cubicBezTo>
                  <a:pt x="992175" y="546411"/>
                  <a:pt x="993063" y="546387"/>
                  <a:pt x="985500" y="547107"/>
                </a:cubicBezTo>
                <a:cubicBezTo>
                  <a:pt x="980122" y="547635"/>
                  <a:pt x="974625" y="547275"/>
                  <a:pt x="969175" y="547323"/>
                </a:cubicBezTo>
                <a:cubicBezTo>
                  <a:pt x="966210" y="547141"/>
                  <a:pt x="963235" y="547383"/>
                  <a:pt x="960340" y="548044"/>
                </a:cubicBezTo>
                <a:cubicBezTo>
                  <a:pt x="959701" y="548226"/>
                  <a:pt x="959033" y="548293"/>
                  <a:pt x="958371" y="548236"/>
                </a:cubicBezTo>
                <a:cubicBezTo>
                  <a:pt x="952933" y="548132"/>
                  <a:pt x="947500" y="548550"/>
                  <a:pt x="942141" y="549484"/>
                </a:cubicBezTo>
                <a:cubicBezTo>
                  <a:pt x="933978" y="550428"/>
                  <a:pt x="925840" y="551597"/>
                  <a:pt x="917725" y="552989"/>
                </a:cubicBezTo>
                <a:cubicBezTo>
                  <a:pt x="903608" y="555407"/>
                  <a:pt x="889618" y="558439"/>
                  <a:pt x="875758" y="562088"/>
                </a:cubicBezTo>
                <a:cubicBezTo>
                  <a:pt x="845474" y="570191"/>
                  <a:pt x="816143" y="581516"/>
                  <a:pt x="788272" y="595868"/>
                </a:cubicBezTo>
                <a:cubicBezTo>
                  <a:pt x="776700" y="601846"/>
                  <a:pt x="765464" y="608424"/>
                  <a:pt x="754396" y="615315"/>
                </a:cubicBezTo>
                <a:cubicBezTo>
                  <a:pt x="743880" y="621845"/>
                  <a:pt x="733821" y="629024"/>
                  <a:pt x="723930" y="636418"/>
                </a:cubicBezTo>
                <a:cubicBezTo>
                  <a:pt x="717471" y="641220"/>
                  <a:pt x="711277" y="646454"/>
                  <a:pt x="705035" y="651567"/>
                </a:cubicBezTo>
                <a:cubicBezTo>
                  <a:pt x="690383" y="664136"/>
                  <a:pt x="676443" y="677513"/>
                  <a:pt x="663284" y="691637"/>
                </a:cubicBezTo>
                <a:cubicBezTo>
                  <a:pt x="657907" y="697183"/>
                  <a:pt x="653225" y="703377"/>
                  <a:pt x="648135" y="709235"/>
                </a:cubicBezTo>
                <a:cubicBezTo>
                  <a:pt x="642637" y="715598"/>
                  <a:pt x="637572" y="722272"/>
                  <a:pt x="632578" y="729066"/>
                </a:cubicBezTo>
                <a:cubicBezTo>
                  <a:pt x="626240" y="737709"/>
                  <a:pt x="620262" y="746568"/>
                  <a:pt x="614524" y="755644"/>
                </a:cubicBezTo>
                <a:cubicBezTo>
                  <a:pt x="605364" y="770149"/>
                  <a:pt x="597084" y="785188"/>
                  <a:pt x="589723" y="800683"/>
                </a:cubicBezTo>
                <a:cubicBezTo>
                  <a:pt x="584328" y="811984"/>
                  <a:pt x="579431" y="823515"/>
                  <a:pt x="575030" y="835279"/>
                </a:cubicBezTo>
                <a:cubicBezTo>
                  <a:pt x="572101" y="843154"/>
                  <a:pt x="569381" y="851101"/>
                  <a:pt x="566867" y="859119"/>
                </a:cubicBezTo>
                <a:cubicBezTo>
                  <a:pt x="562082" y="874021"/>
                  <a:pt x="558231" y="889209"/>
                  <a:pt x="555343" y="904591"/>
                </a:cubicBezTo>
                <a:cubicBezTo>
                  <a:pt x="553783" y="913330"/>
                  <a:pt x="552126" y="922069"/>
                  <a:pt x="550685" y="930832"/>
                </a:cubicBezTo>
                <a:cubicBezTo>
                  <a:pt x="550037" y="934866"/>
                  <a:pt x="550181" y="939067"/>
                  <a:pt x="549341" y="943077"/>
                </a:cubicBezTo>
                <a:cubicBezTo>
                  <a:pt x="548189" y="948598"/>
                  <a:pt x="548981" y="954288"/>
                  <a:pt x="547684" y="959762"/>
                </a:cubicBezTo>
                <a:cubicBezTo>
                  <a:pt x="547456" y="961232"/>
                  <a:pt x="547384" y="962720"/>
                  <a:pt x="547468" y="964204"/>
                </a:cubicBezTo>
                <a:cubicBezTo>
                  <a:pt x="547548" y="968492"/>
                  <a:pt x="547291" y="972777"/>
                  <a:pt x="546700" y="977024"/>
                </a:cubicBezTo>
                <a:cubicBezTo>
                  <a:pt x="546407" y="979816"/>
                  <a:pt x="546342" y="982625"/>
                  <a:pt x="546508" y="985427"/>
                </a:cubicBezTo>
                <a:cubicBezTo>
                  <a:pt x="546508" y="986916"/>
                  <a:pt x="546508" y="988404"/>
                  <a:pt x="546508" y="989893"/>
                </a:cubicBezTo>
                <a:cubicBezTo>
                  <a:pt x="546508" y="991381"/>
                  <a:pt x="545740" y="991885"/>
                  <a:pt x="544251" y="992006"/>
                </a:cubicBezTo>
                <a:cubicBezTo>
                  <a:pt x="542763" y="992126"/>
                  <a:pt x="541850" y="992006"/>
                  <a:pt x="540794" y="992006"/>
                </a:cubicBezTo>
                <a:lnTo>
                  <a:pt x="453572" y="992006"/>
                </a:lnTo>
                <a:cubicBezTo>
                  <a:pt x="447161" y="992006"/>
                  <a:pt x="447426" y="992006"/>
                  <a:pt x="447450" y="985643"/>
                </a:cubicBezTo>
                <a:cubicBezTo>
                  <a:pt x="447450" y="982186"/>
                  <a:pt x="447450" y="978705"/>
                  <a:pt x="447450" y="975248"/>
                </a:cubicBezTo>
                <a:cubicBezTo>
                  <a:pt x="447402" y="973433"/>
                  <a:pt x="447572" y="971620"/>
                  <a:pt x="447954" y="969846"/>
                </a:cubicBezTo>
                <a:cubicBezTo>
                  <a:pt x="448398" y="966907"/>
                  <a:pt x="448542" y="963930"/>
                  <a:pt x="448386" y="960963"/>
                </a:cubicBezTo>
                <a:cubicBezTo>
                  <a:pt x="448199" y="957662"/>
                  <a:pt x="448456" y="954351"/>
                  <a:pt x="449154" y="951119"/>
                </a:cubicBezTo>
                <a:cubicBezTo>
                  <a:pt x="449286" y="950644"/>
                  <a:pt x="449334" y="950147"/>
                  <a:pt x="449298" y="949655"/>
                </a:cubicBezTo>
                <a:cubicBezTo>
                  <a:pt x="448890" y="944181"/>
                  <a:pt x="450307" y="938851"/>
                  <a:pt x="450499" y="933401"/>
                </a:cubicBezTo>
                <a:cubicBezTo>
                  <a:pt x="450643" y="929488"/>
                  <a:pt x="451675" y="925598"/>
                  <a:pt x="452059" y="921685"/>
                </a:cubicBezTo>
                <a:cubicBezTo>
                  <a:pt x="452539" y="916595"/>
                  <a:pt x="453332" y="911578"/>
                  <a:pt x="454244" y="906560"/>
                </a:cubicBezTo>
                <a:cubicBezTo>
                  <a:pt x="455396" y="900078"/>
                  <a:pt x="456237" y="893547"/>
                  <a:pt x="457533" y="887089"/>
                </a:cubicBezTo>
                <a:cubicBezTo>
                  <a:pt x="459766" y="875973"/>
                  <a:pt x="462143" y="864857"/>
                  <a:pt x="465120" y="853886"/>
                </a:cubicBezTo>
                <a:cubicBezTo>
                  <a:pt x="469972" y="835567"/>
                  <a:pt x="475748" y="817506"/>
                  <a:pt x="482430" y="799771"/>
                </a:cubicBezTo>
                <a:cubicBezTo>
                  <a:pt x="487544" y="786518"/>
                  <a:pt x="493089" y="773506"/>
                  <a:pt x="499019" y="760613"/>
                </a:cubicBezTo>
                <a:cubicBezTo>
                  <a:pt x="504685" y="748297"/>
                  <a:pt x="511024" y="736389"/>
                  <a:pt x="517602" y="724601"/>
                </a:cubicBezTo>
                <a:cubicBezTo>
                  <a:pt x="524180" y="712813"/>
                  <a:pt x="531623" y="700592"/>
                  <a:pt x="539353" y="689212"/>
                </a:cubicBezTo>
                <a:cubicBezTo>
                  <a:pt x="547804" y="676608"/>
                  <a:pt x="556712" y="664364"/>
                  <a:pt x="566219" y="652528"/>
                </a:cubicBezTo>
                <a:cubicBezTo>
                  <a:pt x="572197" y="645061"/>
                  <a:pt x="578223" y="637715"/>
                  <a:pt x="584657" y="630584"/>
                </a:cubicBezTo>
                <a:cubicBezTo>
                  <a:pt x="590491" y="624078"/>
                  <a:pt x="596205" y="617476"/>
                  <a:pt x="602543" y="611377"/>
                </a:cubicBezTo>
                <a:cubicBezTo>
                  <a:pt x="607081" y="607056"/>
                  <a:pt x="611426" y="602518"/>
                  <a:pt x="615892" y="598125"/>
                </a:cubicBezTo>
                <a:cubicBezTo>
                  <a:pt x="621654" y="592459"/>
                  <a:pt x="627704" y="587129"/>
                  <a:pt x="633874" y="581919"/>
                </a:cubicBezTo>
                <a:cubicBezTo>
                  <a:pt x="639036" y="577550"/>
                  <a:pt x="644030" y="572988"/>
                  <a:pt x="649288" y="568763"/>
                </a:cubicBezTo>
                <a:cubicBezTo>
                  <a:pt x="655578" y="563697"/>
                  <a:pt x="662084" y="558895"/>
                  <a:pt x="668494" y="553998"/>
                </a:cubicBezTo>
                <a:lnTo>
                  <a:pt x="675913" y="548260"/>
                </a:lnTo>
                <a:cubicBezTo>
                  <a:pt x="676321" y="547947"/>
                  <a:pt x="676681" y="547467"/>
                  <a:pt x="676321" y="547011"/>
                </a:cubicBezTo>
                <a:cubicBezTo>
                  <a:pt x="676006" y="546673"/>
                  <a:pt x="675579" y="546459"/>
                  <a:pt x="675121" y="546411"/>
                </a:cubicBezTo>
                <a:cubicBezTo>
                  <a:pt x="674470" y="546291"/>
                  <a:pt x="673803" y="546291"/>
                  <a:pt x="673152" y="546411"/>
                </a:cubicBezTo>
                <a:cubicBezTo>
                  <a:pt x="670578" y="546994"/>
                  <a:pt x="667932" y="547196"/>
                  <a:pt x="665301" y="547011"/>
                </a:cubicBezTo>
                <a:lnTo>
                  <a:pt x="12683" y="547011"/>
                </a:lnTo>
                <a:cubicBezTo>
                  <a:pt x="9714" y="547158"/>
                  <a:pt x="6739" y="546884"/>
                  <a:pt x="3848" y="546195"/>
                </a:cubicBezTo>
                <a:cubicBezTo>
                  <a:pt x="2664" y="546015"/>
                  <a:pt x="1793" y="544992"/>
                  <a:pt x="1807" y="543794"/>
                </a:cubicBezTo>
                <a:cubicBezTo>
                  <a:pt x="1807" y="542305"/>
                  <a:pt x="1807" y="540817"/>
                  <a:pt x="1807" y="539352"/>
                </a:cubicBezTo>
                <a:lnTo>
                  <a:pt x="1807" y="454459"/>
                </a:lnTo>
                <a:cubicBezTo>
                  <a:pt x="1807" y="446944"/>
                  <a:pt x="1327" y="447401"/>
                  <a:pt x="8721" y="44740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7108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flipH="1">
            <a:off x="-84742" y="37928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351099" y="1880746"/>
            <a:ext cx="5206517" cy="7475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50000"/>
              </a:lnSpc>
            </a:pPr>
            <a:r>
              <a:rPr kumimoji="1" lang="en-US" altLang="zh-CN" sz="2800" b="1" dirty="0" smtClean="0">
                <a:ln w="12700">
                  <a:noFill/>
                </a:ln>
                <a:solidFill>
                  <a:srgbClr val="0070C0"/>
                </a:solidFill>
                <a:latin typeface="Century" panose="02040604050505020304" pitchFamily="18" charset="0"/>
                <a:ea typeface="poppins-bold"/>
                <a:cs typeface="poppins-bold"/>
              </a:rPr>
              <a:t>Efficacy  Findings</a:t>
            </a:r>
            <a:endParaRPr kumimoji="1" lang="zh-CN" altLang="en-US" sz="3200" b="1" dirty="0">
              <a:solidFill>
                <a:srgbClr val="0070C0"/>
              </a:solidFill>
              <a:latin typeface="Century" panose="02040604050505020304" pitchFamily="18" charset="0"/>
            </a:endParaRPr>
          </a:p>
        </p:txBody>
      </p:sp>
      <p:sp>
        <p:nvSpPr>
          <p:cNvPr id="4" name="标题 1"/>
          <p:cNvSpPr txBox="1"/>
          <p:nvPr/>
        </p:nvSpPr>
        <p:spPr>
          <a:xfrm>
            <a:off x="1044659" y="3287274"/>
            <a:ext cx="720000" cy="720000"/>
          </a:xfrm>
          <a:prstGeom prst="ellipse">
            <a:avLst/>
          </a:prstGeom>
          <a:solidFill>
            <a:schemeClr val="accent1"/>
          </a:solidFill>
          <a:ln w="19050" cap="rnd">
            <a:noFill/>
            <a:round/>
            <a:headEnd/>
            <a:tailE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232621" y="3454903"/>
            <a:ext cx="344075" cy="372717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947703" y="3184307"/>
            <a:ext cx="913910" cy="913908"/>
          </a:xfrm>
          <a:prstGeom prst="arc">
            <a:avLst>
              <a:gd name="adj1" fmla="val 12085454"/>
              <a:gd name="adj2" fmla="val 16423906"/>
            </a:avLst>
          </a:prstGeom>
          <a:noFill/>
          <a:ln w="25400" cap="rnd">
            <a:solidFill>
              <a:schemeClr val="accent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41487" y="4116743"/>
            <a:ext cx="2564801" cy="22577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 b="1" dirty="0" smtClean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Less Studies , Small Sample Size, M.A : Might</a:t>
            </a:r>
          </a:p>
          <a:p>
            <a:pPr algn="l">
              <a:lnSpc>
                <a:spcPct val="150000"/>
              </a:lnSpc>
            </a:pPr>
            <a:r>
              <a:rPr kumimoji="1" lang="en-US" altLang="zh-CN" sz="1600" b="1" dirty="0" smtClean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 </a:t>
            </a:r>
            <a:r>
              <a:rPr kumimoji="1" lang="en-US" altLang="zh-CN" sz="1600" b="1" dirty="0" smtClean="0">
                <a:ln w="12700">
                  <a:noFill/>
                </a:ln>
                <a:solidFill>
                  <a:srgbClr val="3333CC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</a:rPr>
              <a:t>↓</a:t>
            </a:r>
            <a:r>
              <a:rPr kumimoji="1" lang="en-US" altLang="zh-CN" sz="1600" b="1" dirty="0" smtClean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TSB</a:t>
            </a:r>
            <a:r>
              <a:rPr kumimoji="1" lang="en-US" altLang="zh-CN" sz="1600" b="1" dirty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, </a:t>
            </a:r>
            <a:r>
              <a:rPr kumimoji="1" lang="en-US" altLang="zh-CN" sz="1600" b="1" dirty="0" smtClean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 </a:t>
            </a:r>
            <a:r>
              <a:rPr kumimoji="1" lang="en-US" altLang="zh-CN" sz="1600" b="1" dirty="0" smtClean="0">
                <a:ln w="12700">
                  <a:noFill/>
                </a:ln>
                <a:solidFill>
                  <a:srgbClr val="3333CC"/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</a:rPr>
              <a:t>↓</a:t>
            </a:r>
            <a:r>
              <a:rPr kumimoji="1" lang="en-US" altLang="zh-CN" sz="1600" b="1" dirty="0" smtClean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phototherapy &amp; cost and admission duration, Less Effective than clofibrate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	</a:t>
            </a:r>
          </a:p>
          <a:p>
            <a:pPr algn="l">
              <a:lnSpc>
                <a:spcPct val="150000"/>
              </a:lnSpc>
            </a:pPr>
            <a:endParaRPr kumimoji="1" lang="en-US" altLang="zh-CN" sz="2000" b="1" dirty="0">
              <a:ln w="12700">
                <a:noFill/>
              </a:ln>
              <a:solidFill>
                <a:srgbClr val="3333CC"/>
              </a:solidFill>
              <a:latin typeface="Century" panose="02040604050505020304" pitchFamily="18" charset="0"/>
              <a:ea typeface="Poppins"/>
              <a:cs typeface="Poppins"/>
            </a:endParaRPr>
          </a:p>
          <a:p>
            <a:pPr algn="l">
              <a:lnSpc>
                <a:spcPct val="150000"/>
              </a:lnSpc>
            </a:pPr>
            <a:endParaRPr kumimoji="1" lang="zh-CN" altLang="en-US" sz="2800" b="1" dirty="0">
              <a:solidFill>
                <a:srgbClr val="3333CC"/>
              </a:solidFill>
              <a:latin typeface="Century" panose="02040604050505020304" pitchFamily="18" charset="0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6011258" y="3303359"/>
            <a:ext cx="720000" cy="720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 cap="rnd">
            <a:noFill/>
            <a:round/>
            <a:headEnd/>
            <a:tailE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184899" y="3466928"/>
            <a:ext cx="372717" cy="360692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914303" y="3209953"/>
            <a:ext cx="913910" cy="913908"/>
          </a:xfrm>
          <a:prstGeom prst="arc">
            <a:avLst>
              <a:gd name="adj1" fmla="val 12085454"/>
              <a:gd name="adj2" fmla="val 16423906"/>
            </a:avLst>
          </a:prstGeom>
          <a:noFill/>
          <a:ln w="25400" cap="rnd">
            <a:solidFill>
              <a:schemeClr val="accent1">
                <a:lumMod val="40000"/>
                <a:lumOff val="60000"/>
              </a:schemeClr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5130861" y="4123861"/>
            <a:ext cx="3394703" cy="15282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 b="1" dirty="0">
                <a:ln w="12700">
                  <a:noFill/>
                </a:ln>
                <a:solidFill>
                  <a:srgbClr val="0000CC"/>
                </a:solidFill>
                <a:latin typeface="Century" panose="02040604050505020304" pitchFamily="18" charset="0"/>
                <a:ea typeface="Poppins"/>
                <a:cs typeface="Poppins"/>
              </a:rPr>
              <a:t>Adverse </a:t>
            </a:r>
            <a:r>
              <a:rPr kumimoji="1" lang="en-US" altLang="zh-CN" sz="2000" b="1" dirty="0" smtClean="0">
                <a:ln w="12700">
                  <a:noFill/>
                </a:ln>
                <a:solidFill>
                  <a:srgbClr val="0000CC"/>
                </a:solidFill>
                <a:latin typeface="Century" panose="02040604050505020304" pitchFamily="18" charset="0"/>
                <a:ea typeface="Poppins"/>
                <a:cs typeface="Poppins"/>
              </a:rPr>
              <a:t>effects rare &amp; mild</a:t>
            </a:r>
          </a:p>
          <a:p>
            <a:pPr algn="l">
              <a:lnSpc>
                <a:spcPct val="150000"/>
              </a:lnSpc>
            </a:pPr>
            <a:r>
              <a:rPr kumimoji="1" lang="en-US" altLang="zh-CN" sz="2000" b="1" dirty="0" smtClean="0">
                <a:ln w="12700">
                  <a:noFill/>
                </a:ln>
                <a:solidFill>
                  <a:srgbClr val="0000CC"/>
                </a:solidFill>
                <a:latin typeface="Century" panose="02040604050505020304" pitchFamily="18" charset="0"/>
                <a:ea typeface="Poppins"/>
                <a:cs typeface="Poppins"/>
              </a:rPr>
              <a:t>long- </a:t>
            </a:r>
            <a:r>
              <a:rPr kumimoji="1" lang="en-US" altLang="zh-CN" sz="2000" b="1" dirty="0">
                <a:ln w="12700">
                  <a:noFill/>
                </a:ln>
                <a:solidFill>
                  <a:srgbClr val="0000CC"/>
                </a:solidFill>
                <a:latin typeface="Century" panose="02040604050505020304" pitchFamily="18" charset="0"/>
                <a:ea typeface="Poppins"/>
                <a:cs typeface="Poppins"/>
              </a:rPr>
              <a:t>term safety </a:t>
            </a:r>
            <a:r>
              <a:rPr kumimoji="1" lang="en-US" altLang="zh-CN" sz="2000" b="1" dirty="0" smtClean="0">
                <a:ln w="12700">
                  <a:noFill/>
                </a:ln>
                <a:solidFill>
                  <a:srgbClr val="0000CC"/>
                </a:solidFill>
                <a:latin typeface="Century" panose="02040604050505020304" pitchFamily="18" charset="0"/>
                <a:ea typeface="Poppins"/>
                <a:cs typeface="Poppins"/>
              </a:rPr>
              <a:t>? More limited data </a:t>
            </a:r>
            <a:endParaRPr kumimoji="1" lang="zh-CN" altLang="en-US" sz="2800" b="1" dirty="0">
              <a:solidFill>
                <a:srgbClr val="0000CC"/>
              </a:solidFill>
              <a:latin typeface="Century" panose="02040604050505020304" pitchFamily="18" charset="0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1044659" y="402682"/>
            <a:ext cx="10474240" cy="10272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 b="1" dirty="0" err="1">
                <a:ln w="12700">
                  <a:noFill/>
                </a:ln>
                <a:solidFill>
                  <a:srgbClr val="7030A0"/>
                </a:solidFill>
                <a:latin typeface="Century" panose="02040604050505020304" pitchFamily="18" charset="0"/>
                <a:ea typeface="poppins-bold"/>
                <a:cs typeface="poppins-bold"/>
              </a:rPr>
              <a:t>Fenofibrate</a:t>
            </a:r>
            <a:r>
              <a:rPr kumimoji="1" lang="en-US" altLang="zh-CN" sz="3200" b="1" dirty="0">
                <a:ln w="12700">
                  <a:noFill/>
                </a:ln>
                <a:solidFill>
                  <a:srgbClr val="7030A0"/>
                </a:solidFill>
                <a:latin typeface="Century" panose="02040604050505020304" pitchFamily="18" charset="0"/>
                <a:ea typeface="poppins-bold"/>
                <a:cs typeface="poppins-bold"/>
              </a:rPr>
              <a:t>: Systematic Review and </a:t>
            </a:r>
            <a:r>
              <a:rPr kumimoji="1" lang="en-US" altLang="zh-CN" sz="3200" b="1" dirty="0" smtClean="0">
                <a:ln w="12700">
                  <a:noFill/>
                </a:ln>
                <a:solidFill>
                  <a:srgbClr val="7030A0"/>
                </a:solidFill>
                <a:latin typeface="Century" panose="02040604050505020304" pitchFamily="18" charset="0"/>
                <a:ea typeface="poppins-bold"/>
                <a:cs typeface="poppins-bold"/>
              </a:rPr>
              <a:t>Meta-analysis</a:t>
            </a:r>
          </a:p>
          <a:p>
            <a:pPr algn="ctr">
              <a:lnSpc>
                <a:spcPct val="150000"/>
              </a:lnSpc>
            </a:pPr>
            <a:r>
              <a:rPr kumimoji="1" lang="en-US" altLang="zh-CN" sz="2000" b="1" dirty="0">
                <a:ln w="12700">
                  <a:noFill/>
                </a:ln>
                <a:solidFill>
                  <a:srgbClr val="0070C0"/>
                </a:solidFill>
                <a:latin typeface="Century" panose="02040604050505020304" pitchFamily="18" charset="0"/>
                <a:ea typeface="Poppins"/>
                <a:cs typeface="Poppins"/>
              </a:rPr>
              <a:t>2 B, GRADE  </a:t>
            </a:r>
            <a:r>
              <a:rPr kumimoji="1" lang="en-US" altLang="zh-CN" sz="2000" b="1" dirty="0" smtClean="0">
                <a:ln w="12700">
                  <a:noFill/>
                </a:ln>
                <a:solidFill>
                  <a:srgbClr val="0070C0"/>
                </a:solidFill>
                <a:latin typeface="Century" panose="02040604050505020304" pitchFamily="18" charset="0"/>
                <a:ea typeface="Poppins"/>
                <a:cs typeface="Poppins"/>
              </a:rPr>
              <a:t>C , Weak Recommendation</a:t>
            </a:r>
            <a:endParaRPr kumimoji="1" lang="en-US" altLang="zh-CN" sz="2000" b="1" dirty="0">
              <a:ln w="12700">
                <a:noFill/>
              </a:ln>
              <a:solidFill>
                <a:srgbClr val="0070C0"/>
              </a:solidFill>
              <a:latin typeface="Century" panose="02040604050505020304" pitchFamily="18" charset="0"/>
              <a:ea typeface="Poppins"/>
              <a:cs typeface="Poppins"/>
            </a:endParaRPr>
          </a:p>
        </p:txBody>
      </p:sp>
      <p:sp>
        <p:nvSpPr>
          <p:cNvPr id="13" name="标题 1"/>
          <p:cNvSpPr txBox="1"/>
          <p:nvPr/>
        </p:nvSpPr>
        <p:spPr>
          <a:xfrm flipH="1">
            <a:off x="451793" y="527337"/>
            <a:ext cx="432000" cy="432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541487" y="617337"/>
            <a:ext cx="252613" cy="252000"/>
          </a:xfrm>
          <a:custGeom>
            <a:avLst/>
            <a:gdLst>
              <a:gd name="connsiteX0" fmla="*/ 339916 w 993944"/>
              <a:gd name="connsiteY0" fmla="*/ 447401 h 991544"/>
              <a:gd name="connsiteX1" fmla="*/ 664749 w 993944"/>
              <a:gd name="connsiteY1" fmla="*/ 447401 h 991544"/>
              <a:gd name="connsiteX2" fmla="*/ 670199 w 993944"/>
              <a:gd name="connsiteY2" fmla="*/ 447401 h 991544"/>
              <a:gd name="connsiteX3" fmla="*/ 676249 w 993944"/>
              <a:gd name="connsiteY3" fmla="*/ 446632 h 991544"/>
              <a:gd name="connsiteX4" fmla="*/ 671447 w 993944"/>
              <a:gd name="connsiteY4" fmla="*/ 442551 h 991544"/>
              <a:gd name="connsiteX5" fmla="*/ 646071 w 993944"/>
              <a:gd name="connsiteY5" fmla="*/ 422864 h 991544"/>
              <a:gd name="connsiteX6" fmla="*/ 620838 w 993944"/>
              <a:gd name="connsiteY6" fmla="*/ 400680 h 991544"/>
              <a:gd name="connsiteX7" fmla="*/ 598198 w 993944"/>
              <a:gd name="connsiteY7" fmla="*/ 378545 h 991544"/>
              <a:gd name="connsiteX8" fmla="*/ 584321 w 993944"/>
              <a:gd name="connsiteY8" fmla="*/ 363107 h 991544"/>
              <a:gd name="connsiteX9" fmla="*/ 576494 w 993944"/>
              <a:gd name="connsiteY9" fmla="*/ 354200 h 991544"/>
              <a:gd name="connsiteX10" fmla="*/ 549365 w 993944"/>
              <a:gd name="connsiteY10" fmla="*/ 319580 h 991544"/>
              <a:gd name="connsiteX11" fmla="*/ 523628 w 993944"/>
              <a:gd name="connsiteY11" fmla="*/ 280303 h 991544"/>
              <a:gd name="connsiteX12" fmla="*/ 512920 w 993944"/>
              <a:gd name="connsiteY12" fmla="*/ 261360 h 991544"/>
              <a:gd name="connsiteX13" fmla="*/ 505718 w 993944"/>
              <a:gd name="connsiteY13" fmla="*/ 247819 h 991544"/>
              <a:gd name="connsiteX14" fmla="*/ 495130 w 993944"/>
              <a:gd name="connsiteY14" fmla="*/ 225468 h 991544"/>
              <a:gd name="connsiteX15" fmla="*/ 487928 w 993944"/>
              <a:gd name="connsiteY15" fmla="*/ 208662 h 991544"/>
              <a:gd name="connsiteX16" fmla="*/ 480533 w 993944"/>
              <a:gd name="connsiteY16" fmla="*/ 189791 h 991544"/>
              <a:gd name="connsiteX17" fmla="*/ 471050 w 993944"/>
              <a:gd name="connsiteY17" fmla="*/ 161677 h 991544"/>
              <a:gd name="connsiteX18" fmla="*/ 461230 w 993944"/>
              <a:gd name="connsiteY18" fmla="*/ 124921 h 991544"/>
              <a:gd name="connsiteX19" fmla="*/ 455108 w 993944"/>
              <a:gd name="connsiteY19" fmla="*/ 93446 h 991544"/>
              <a:gd name="connsiteX20" fmla="*/ 451555 w 993944"/>
              <a:gd name="connsiteY20" fmla="*/ 70542 h 991544"/>
              <a:gd name="connsiteX21" fmla="*/ 450115 w 993944"/>
              <a:gd name="connsiteY21" fmla="*/ 57793 h 991544"/>
              <a:gd name="connsiteX22" fmla="*/ 448554 w 993944"/>
              <a:gd name="connsiteY22" fmla="*/ 41108 h 991544"/>
              <a:gd name="connsiteX23" fmla="*/ 448554 w 993944"/>
              <a:gd name="connsiteY23" fmla="*/ 40123 h 991544"/>
              <a:gd name="connsiteX24" fmla="*/ 447450 w 993944"/>
              <a:gd name="connsiteY24" fmla="*/ 5527 h 991544"/>
              <a:gd name="connsiteX25" fmla="*/ 447450 w 993944"/>
              <a:gd name="connsiteY25" fmla="*/ 4063 h 991544"/>
              <a:gd name="connsiteX26" fmla="*/ 449610 w 993944"/>
              <a:gd name="connsiteY26" fmla="*/ 1854 h 991544"/>
              <a:gd name="connsiteX27" fmla="*/ 453572 w 993944"/>
              <a:gd name="connsiteY27" fmla="*/ 1854 h 991544"/>
              <a:gd name="connsiteX28" fmla="*/ 540242 w 993944"/>
              <a:gd name="connsiteY28" fmla="*/ 1854 h 991544"/>
              <a:gd name="connsiteX29" fmla="*/ 546460 w 993944"/>
              <a:gd name="connsiteY29" fmla="*/ 8144 h 991544"/>
              <a:gd name="connsiteX30" fmla="*/ 547180 w 993944"/>
              <a:gd name="connsiteY30" fmla="*/ 20460 h 991544"/>
              <a:gd name="connsiteX31" fmla="*/ 547372 w 993944"/>
              <a:gd name="connsiteY31" fmla="*/ 26390 h 991544"/>
              <a:gd name="connsiteX32" fmla="*/ 548213 w 993944"/>
              <a:gd name="connsiteY32" fmla="*/ 38203 h 991544"/>
              <a:gd name="connsiteX33" fmla="*/ 548357 w 993944"/>
              <a:gd name="connsiteY33" fmla="*/ 40603 h 991544"/>
              <a:gd name="connsiteX34" fmla="*/ 550109 w 993944"/>
              <a:gd name="connsiteY34" fmla="*/ 58250 h 991544"/>
              <a:gd name="connsiteX35" fmla="*/ 553182 w 993944"/>
              <a:gd name="connsiteY35" fmla="*/ 78753 h 991544"/>
              <a:gd name="connsiteX36" fmla="*/ 559617 w 993944"/>
              <a:gd name="connsiteY36" fmla="*/ 110180 h 991544"/>
              <a:gd name="connsiteX37" fmla="*/ 573157 w 993944"/>
              <a:gd name="connsiteY37" fmla="*/ 154619 h 991544"/>
              <a:gd name="connsiteX38" fmla="*/ 586746 w 993944"/>
              <a:gd name="connsiteY38" fmla="*/ 187510 h 991544"/>
              <a:gd name="connsiteX39" fmla="*/ 593732 w 993944"/>
              <a:gd name="connsiteY39" fmla="*/ 202276 h 991544"/>
              <a:gd name="connsiteX40" fmla="*/ 623551 w 993944"/>
              <a:gd name="connsiteY40" fmla="*/ 252405 h 991544"/>
              <a:gd name="connsiteX41" fmla="*/ 645638 w 993944"/>
              <a:gd name="connsiteY41" fmla="*/ 282175 h 991544"/>
              <a:gd name="connsiteX42" fmla="*/ 660451 w 993944"/>
              <a:gd name="connsiteY42" fmla="*/ 299437 h 991544"/>
              <a:gd name="connsiteX43" fmla="*/ 688829 w 993944"/>
              <a:gd name="connsiteY43" fmla="*/ 328439 h 991544"/>
              <a:gd name="connsiteX44" fmla="*/ 702178 w 993944"/>
              <a:gd name="connsiteY44" fmla="*/ 340179 h 991544"/>
              <a:gd name="connsiteX45" fmla="*/ 719752 w 993944"/>
              <a:gd name="connsiteY45" fmla="*/ 354584 h 991544"/>
              <a:gd name="connsiteX46" fmla="*/ 730316 w 993944"/>
              <a:gd name="connsiteY46" fmla="*/ 362723 h 991544"/>
              <a:gd name="connsiteX47" fmla="*/ 770002 w 993944"/>
              <a:gd name="connsiteY47" fmla="*/ 388580 h 991544"/>
              <a:gd name="connsiteX48" fmla="*/ 817418 w 993944"/>
              <a:gd name="connsiteY48" fmla="*/ 412228 h 991544"/>
              <a:gd name="connsiteX49" fmla="*/ 857728 w 993944"/>
              <a:gd name="connsiteY49" fmla="*/ 427186 h 991544"/>
              <a:gd name="connsiteX50" fmla="*/ 902215 w 993944"/>
              <a:gd name="connsiteY50" fmla="*/ 438590 h 991544"/>
              <a:gd name="connsiteX51" fmla="*/ 920630 w 993944"/>
              <a:gd name="connsiteY51" fmla="*/ 442119 h 991544"/>
              <a:gd name="connsiteX52" fmla="*/ 938708 w 993944"/>
              <a:gd name="connsiteY52" fmla="*/ 444520 h 991544"/>
              <a:gd name="connsiteX53" fmla="*/ 952921 w 993944"/>
              <a:gd name="connsiteY53" fmla="*/ 446152 h 991544"/>
              <a:gd name="connsiteX54" fmla="*/ 956378 w 993944"/>
              <a:gd name="connsiteY54" fmla="*/ 446368 h 991544"/>
              <a:gd name="connsiteX55" fmla="*/ 967206 w 993944"/>
              <a:gd name="connsiteY55" fmla="*/ 447160 h 991544"/>
              <a:gd name="connsiteX56" fmla="*/ 973616 w 993944"/>
              <a:gd name="connsiteY56" fmla="*/ 447377 h 991544"/>
              <a:gd name="connsiteX57" fmla="*/ 989462 w 993944"/>
              <a:gd name="connsiteY57" fmla="*/ 447377 h 991544"/>
              <a:gd name="connsiteX58" fmla="*/ 992175 w 993944"/>
              <a:gd name="connsiteY58" fmla="*/ 450114 h 991544"/>
              <a:gd name="connsiteX59" fmla="*/ 992175 w 993944"/>
              <a:gd name="connsiteY59" fmla="*/ 453595 h 991544"/>
              <a:gd name="connsiteX60" fmla="*/ 992175 w 993944"/>
              <a:gd name="connsiteY60" fmla="*/ 540241 h 991544"/>
              <a:gd name="connsiteX61" fmla="*/ 985500 w 993944"/>
              <a:gd name="connsiteY61" fmla="*/ 547107 h 991544"/>
              <a:gd name="connsiteX62" fmla="*/ 969175 w 993944"/>
              <a:gd name="connsiteY62" fmla="*/ 547323 h 991544"/>
              <a:gd name="connsiteX63" fmla="*/ 960340 w 993944"/>
              <a:gd name="connsiteY63" fmla="*/ 548044 h 991544"/>
              <a:gd name="connsiteX64" fmla="*/ 958371 w 993944"/>
              <a:gd name="connsiteY64" fmla="*/ 548236 h 991544"/>
              <a:gd name="connsiteX65" fmla="*/ 942141 w 993944"/>
              <a:gd name="connsiteY65" fmla="*/ 549484 h 991544"/>
              <a:gd name="connsiteX66" fmla="*/ 917725 w 993944"/>
              <a:gd name="connsiteY66" fmla="*/ 552989 h 991544"/>
              <a:gd name="connsiteX67" fmla="*/ 875758 w 993944"/>
              <a:gd name="connsiteY67" fmla="*/ 562088 h 991544"/>
              <a:gd name="connsiteX68" fmla="*/ 788272 w 993944"/>
              <a:gd name="connsiteY68" fmla="*/ 595868 h 991544"/>
              <a:gd name="connsiteX69" fmla="*/ 754396 w 993944"/>
              <a:gd name="connsiteY69" fmla="*/ 615315 h 991544"/>
              <a:gd name="connsiteX70" fmla="*/ 723930 w 993944"/>
              <a:gd name="connsiteY70" fmla="*/ 636418 h 991544"/>
              <a:gd name="connsiteX71" fmla="*/ 705035 w 993944"/>
              <a:gd name="connsiteY71" fmla="*/ 651567 h 991544"/>
              <a:gd name="connsiteX72" fmla="*/ 663284 w 993944"/>
              <a:gd name="connsiteY72" fmla="*/ 691637 h 991544"/>
              <a:gd name="connsiteX73" fmla="*/ 648135 w 993944"/>
              <a:gd name="connsiteY73" fmla="*/ 709235 h 991544"/>
              <a:gd name="connsiteX74" fmla="*/ 632578 w 993944"/>
              <a:gd name="connsiteY74" fmla="*/ 729066 h 991544"/>
              <a:gd name="connsiteX75" fmla="*/ 614524 w 993944"/>
              <a:gd name="connsiteY75" fmla="*/ 755644 h 991544"/>
              <a:gd name="connsiteX76" fmla="*/ 589723 w 993944"/>
              <a:gd name="connsiteY76" fmla="*/ 800683 h 991544"/>
              <a:gd name="connsiteX77" fmla="*/ 575030 w 993944"/>
              <a:gd name="connsiteY77" fmla="*/ 835279 h 991544"/>
              <a:gd name="connsiteX78" fmla="*/ 566867 w 993944"/>
              <a:gd name="connsiteY78" fmla="*/ 859119 h 991544"/>
              <a:gd name="connsiteX79" fmla="*/ 555343 w 993944"/>
              <a:gd name="connsiteY79" fmla="*/ 904591 h 991544"/>
              <a:gd name="connsiteX80" fmla="*/ 550685 w 993944"/>
              <a:gd name="connsiteY80" fmla="*/ 930832 h 991544"/>
              <a:gd name="connsiteX81" fmla="*/ 549341 w 993944"/>
              <a:gd name="connsiteY81" fmla="*/ 943077 h 991544"/>
              <a:gd name="connsiteX82" fmla="*/ 547684 w 993944"/>
              <a:gd name="connsiteY82" fmla="*/ 959762 h 991544"/>
              <a:gd name="connsiteX83" fmla="*/ 547468 w 993944"/>
              <a:gd name="connsiteY83" fmla="*/ 964204 h 991544"/>
              <a:gd name="connsiteX84" fmla="*/ 546700 w 993944"/>
              <a:gd name="connsiteY84" fmla="*/ 977024 h 991544"/>
              <a:gd name="connsiteX85" fmla="*/ 546508 w 993944"/>
              <a:gd name="connsiteY85" fmla="*/ 985427 h 991544"/>
              <a:gd name="connsiteX86" fmla="*/ 546508 w 993944"/>
              <a:gd name="connsiteY86" fmla="*/ 989893 h 991544"/>
              <a:gd name="connsiteX87" fmla="*/ 544251 w 993944"/>
              <a:gd name="connsiteY87" fmla="*/ 992006 h 991544"/>
              <a:gd name="connsiteX88" fmla="*/ 540794 w 993944"/>
              <a:gd name="connsiteY88" fmla="*/ 992006 h 991544"/>
              <a:gd name="connsiteX89" fmla="*/ 453572 w 993944"/>
              <a:gd name="connsiteY89" fmla="*/ 992006 h 991544"/>
              <a:gd name="connsiteX90" fmla="*/ 447450 w 993944"/>
              <a:gd name="connsiteY90" fmla="*/ 985643 h 991544"/>
              <a:gd name="connsiteX91" fmla="*/ 447450 w 993944"/>
              <a:gd name="connsiteY91" fmla="*/ 975248 h 991544"/>
              <a:gd name="connsiteX92" fmla="*/ 447954 w 993944"/>
              <a:gd name="connsiteY92" fmla="*/ 969846 h 991544"/>
              <a:gd name="connsiteX93" fmla="*/ 448386 w 993944"/>
              <a:gd name="connsiteY93" fmla="*/ 960963 h 991544"/>
              <a:gd name="connsiteX94" fmla="*/ 449154 w 993944"/>
              <a:gd name="connsiteY94" fmla="*/ 951119 h 991544"/>
              <a:gd name="connsiteX95" fmla="*/ 449298 w 993944"/>
              <a:gd name="connsiteY95" fmla="*/ 949655 h 991544"/>
              <a:gd name="connsiteX96" fmla="*/ 450499 w 993944"/>
              <a:gd name="connsiteY96" fmla="*/ 933401 h 991544"/>
              <a:gd name="connsiteX97" fmla="*/ 452059 w 993944"/>
              <a:gd name="connsiteY97" fmla="*/ 921685 h 991544"/>
              <a:gd name="connsiteX98" fmla="*/ 454244 w 993944"/>
              <a:gd name="connsiteY98" fmla="*/ 906560 h 991544"/>
              <a:gd name="connsiteX99" fmla="*/ 457533 w 993944"/>
              <a:gd name="connsiteY99" fmla="*/ 887089 h 991544"/>
              <a:gd name="connsiteX100" fmla="*/ 465120 w 993944"/>
              <a:gd name="connsiteY100" fmla="*/ 853886 h 991544"/>
              <a:gd name="connsiteX101" fmla="*/ 482430 w 993944"/>
              <a:gd name="connsiteY101" fmla="*/ 799771 h 991544"/>
              <a:gd name="connsiteX102" fmla="*/ 499019 w 993944"/>
              <a:gd name="connsiteY102" fmla="*/ 760613 h 991544"/>
              <a:gd name="connsiteX103" fmla="*/ 517602 w 993944"/>
              <a:gd name="connsiteY103" fmla="*/ 724601 h 991544"/>
              <a:gd name="connsiteX104" fmla="*/ 539353 w 993944"/>
              <a:gd name="connsiteY104" fmla="*/ 689212 h 991544"/>
              <a:gd name="connsiteX105" fmla="*/ 566219 w 993944"/>
              <a:gd name="connsiteY105" fmla="*/ 652528 h 991544"/>
              <a:gd name="connsiteX106" fmla="*/ 584657 w 993944"/>
              <a:gd name="connsiteY106" fmla="*/ 630584 h 991544"/>
              <a:gd name="connsiteX107" fmla="*/ 602543 w 993944"/>
              <a:gd name="connsiteY107" fmla="*/ 611377 h 991544"/>
              <a:gd name="connsiteX108" fmla="*/ 615892 w 993944"/>
              <a:gd name="connsiteY108" fmla="*/ 598125 h 991544"/>
              <a:gd name="connsiteX109" fmla="*/ 633874 w 993944"/>
              <a:gd name="connsiteY109" fmla="*/ 581919 h 991544"/>
              <a:gd name="connsiteX110" fmla="*/ 649288 w 993944"/>
              <a:gd name="connsiteY110" fmla="*/ 568763 h 991544"/>
              <a:gd name="connsiteX111" fmla="*/ 668494 w 993944"/>
              <a:gd name="connsiteY111" fmla="*/ 553998 h 991544"/>
              <a:gd name="connsiteX112" fmla="*/ 675913 w 993944"/>
              <a:gd name="connsiteY112" fmla="*/ 548260 h 991544"/>
              <a:gd name="connsiteX113" fmla="*/ 676321 w 993944"/>
              <a:gd name="connsiteY113" fmla="*/ 547011 h 991544"/>
              <a:gd name="connsiteX114" fmla="*/ 675121 w 993944"/>
              <a:gd name="connsiteY114" fmla="*/ 546411 h 991544"/>
              <a:gd name="connsiteX115" fmla="*/ 673152 w 993944"/>
              <a:gd name="connsiteY115" fmla="*/ 546411 h 991544"/>
              <a:gd name="connsiteX116" fmla="*/ 665301 w 993944"/>
              <a:gd name="connsiteY116" fmla="*/ 547011 h 991544"/>
              <a:gd name="connsiteX117" fmla="*/ 12683 w 993944"/>
              <a:gd name="connsiteY117" fmla="*/ 547011 h 991544"/>
              <a:gd name="connsiteX118" fmla="*/ 3848 w 993944"/>
              <a:gd name="connsiteY118" fmla="*/ 546195 h 991544"/>
              <a:gd name="connsiteX119" fmla="*/ 1807 w 993944"/>
              <a:gd name="connsiteY119" fmla="*/ 543794 h 991544"/>
              <a:gd name="connsiteX120" fmla="*/ 1807 w 993944"/>
              <a:gd name="connsiteY120" fmla="*/ 539352 h 991544"/>
              <a:gd name="connsiteX121" fmla="*/ 1807 w 993944"/>
              <a:gd name="connsiteY121" fmla="*/ 454459 h 991544"/>
              <a:gd name="connsiteX122" fmla="*/ 8721 w 993944"/>
              <a:gd name="connsiteY122" fmla="*/ 447401 h 991544"/>
            </a:gdLst>
            <a:ahLst/>
            <a:cxnLst/>
            <a:rect l="l" t="t" r="r" b="b"/>
            <a:pathLst>
              <a:path w="993944" h="991544">
                <a:moveTo>
                  <a:pt x="339916" y="447401"/>
                </a:moveTo>
                <a:lnTo>
                  <a:pt x="664749" y="447401"/>
                </a:lnTo>
                <a:cubicBezTo>
                  <a:pt x="666574" y="447401"/>
                  <a:pt x="668398" y="447401"/>
                  <a:pt x="670199" y="447401"/>
                </a:cubicBezTo>
                <a:cubicBezTo>
                  <a:pt x="671999" y="447401"/>
                  <a:pt x="674400" y="448217"/>
                  <a:pt x="676249" y="446632"/>
                </a:cubicBezTo>
                <a:cubicBezTo>
                  <a:pt x="674893" y="445007"/>
                  <a:pt x="673270" y="443626"/>
                  <a:pt x="671447" y="442551"/>
                </a:cubicBezTo>
                <a:cubicBezTo>
                  <a:pt x="662924" y="436069"/>
                  <a:pt x="654281" y="429754"/>
                  <a:pt x="646071" y="422864"/>
                </a:cubicBezTo>
                <a:cubicBezTo>
                  <a:pt x="637860" y="415974"/>
                  <a:pt x="629145" y="408171"/>
                  <a:pt x="620838" y="400680"/>
                </a:cubicBezTo>
                <a:cubicBezTo>
                  <a:pt x="612987" y="393478"/>
                  <a:pt x="605592" y="386059"/>
                  <a:pt x="598198" y="378545"/>
                </a:cubicBezTo>
                <a:cubicBezTo>
                  <a:pt x="593396" y="373623"/>
                  <a:pt x="588955" y="368245"/>
                  <a:pt x="584321" y="363107"/>
                </a:cubicBezTo>
                <a:cubicBezTo>
                  <a:pt x="581680" y="360178"/>
                  <a:pt x="579039" y="357225"/>
                  <a:pt x="576494" y="354200"/>
                </a:cubicBezTo>
                <a:cubicBezTo>
                  <a:pt x="566987" y="342996"/>
                  <a:pt x="557943" y="331457"/>
                  <a:pt x="549365" y="319580"/>
                </a:cubicBezTo>
                <a:cubicBezTo>
                  <a:pt x="540218" y="306880"/>
                  <a:pt x="531695" y="293723"/>
                  <a:pt x="523628" y="280303"/>
                </a:cubicBezTo>
                <a:cubicBezTo>
                  <a:pt x="519907" y="274084"/>
                  <a:pt x="516426" y="267722"/>
                  <a:pt x="512920" y="261360"/>
                </a:cubicBezTo>
                <a:cubicBezTo>
                  <a:pt x="510519" y="256894"/>
                  <a:pt x="507999" y="252405"/>
                  <a:pt x="505718" y="247819"/>
                </a:cubicBezTo>
                <a:cubicBezTo>
                  <a:pt x="502093" y="240401"/>
                  <a:pt x="498515" y="232958"/>
                  <a:pt x="495130" y="225468"/>
                </a:cubicBezTo>
                <a:cubicBezTo>
                  <a:pt x="492609" y="219898"/>
                  <a:pt x="490328" y="214256"/>
                  <a:pt x="487928" y="208662"/>
                </a:cubicBezTo>
                <a:cubicBezTo>
                  <a:pt x="485383" y="202396"/>
                  <a:pt x="482838" y="196129"/>
                  <a:pt x="480533" y="189791"/>
                </a:cubicBezTo>
                <a:cubicBezTo>
                  <a:pt x="477148" y="180500"/>
                  <a:pt x="473883" y="171161"/>
                  <a:pt x="471050" y="161677"/>
                </a:cubicBezTo>
                <a:cubicBezTo>
                  <a:pt x="467449" y="149505"/>
                  <a:pt x="464063" y="137309"/>
                  <a:pt x="461230" y="124921"/>
                </a:cubicBezTo>
                <a:cubicBezTo>
                  <a:pt x="458830" y="114501"/>
                  <a:pt x="456621" y="104033"/>
                  <a:pt x="455108" y="93446"/>
                </a:cubicBezTo>
                <a:cubicBezTo>
                  <a:pt x="454004" y="85811"/>
                  <a:pt x="452395" y="78224"/>
                  <a:pt x="451555" y="70542"/>
                </a:cubicBezTo>
                <a:cubicBezTo>
                  <a:pt x="451099" y="66316"/>
                  <a:pt x="450667" y="62019"/>
                  <a:pt x="450115" y="57793"/>
                </a:cubicBezTo>
                <a:cubicBezTo>
                  <a:pt x="449394" y="52247"/>
                  <a:pt x="449874" y="46581"/>
                  <a:pt x="448554" y="41108"/>
                </a:cubicBezTo>
                <a:cubicBezTo>
                  <a:pt x="448518" y="40781"/>
                  <a:pt x="448518" y="40450"/>
                  <a:pt x="448554" y="40123"/>
                </a:cubicBezTo>
                <a:cubicBezTo>
                  <a:pt x="448818" y="28575"/>
                  <a:pt x="446897" y="17099"/>
                  <a:pt x="447450" y="5527"/>
                </a:cubicBezTo>
                <a:cubicBezTo>
                  <a:pt x="447450" y="5047"/>
                  <a:pt x="447450" y="4543"/>
                  <a:pt x="447450" y="4063"/>
                </a:cubicBezTo>
                <a:cubicBezTo>
                  <a:pt x="447618" y="2622"/>
                  <a:pt x="448170" y="1974"/>
                  <a:pt x="449610" y="1854"/>
                </a:cubicBezTo>
                <a:cubicBezTo>
                  <a:pt x="451051" y="1734"/>
                  <a:pt x="452251" y="1854"/>
                  <a:pt x="453572" y="1854"/>
                </a:cubicBezTo>
                <a:lnTo>
                  <a:pt x="540242" y="1854"/>
                </a:lnTo>
                <a:cubicBezTo>
                  <a:pt x="546676" y="1854"/>
                  <a:pt x="546436" y="1854"/>
                  <a:pt x="546460" y="8144"/>
                </a:cubicBezTo>
                <a:cubicBezTo>
                  <a:pt x="546256" y="12264"/>
                  <a:pt x="546496" y="16393"/>
                  <a:pt x="547180" y="20460"/>
                </a:cubicBezTo>
                <a:cubicBezTo>
                  <a:pt x="547425" y="22427"/>
                  <a:pt x="547490" y="24412"/>
                  <a:pt x="547372" y="26390"/>
                </a:cubicBezTo>
                <a:cubicBezTo>
                  <a:pt x="547147" y="30348"/>
                  <a:pt x="547430" y="34317"/>
                  <a:pt x="548213" y="38203"/>
                </a:cubicBezTo>
                <a:cubicBezTo>
                  <a:pt x="548352" y="38995"/>
                  <a:pt x="548402" y="39800"/>
                  <a:pt x="548357" y="40603"/>
                </a:cubicBezTo>
                <a:cubicBezTo>
                  <a:pt x="548604" y="46514"/>
                  <a:pt x="549190" y="52406"/>
                  <a:pt x="550109" y="58250"/>
                </a:cubicBezTo>
                <a:cubicBezTo>
                  <a:pt x="550974" y="65116"/>
                  <a:pt x="552030" y="71934"/>
                  <a:pt x="553182" y="78753"/>
                </a:cubicBezTo>
                <a:cubicBezTo>
                  <a:pt x="554959" y="89292"/>
                  <a:pt x="557072" y="99784"/>
                  <a:pt x="559617" y="110180"/>
                </a:cubicBezTo>
                <a:cubicBezTo>
                  <a:pt x="563345" y="125220"/>
                  <a:pt x="567866" y="140054"/>
                  <a:pt x="573157" y="154619"/>
                </a:cubicBezTo>
                <a:cubicBezTo>
                  <a:pt x="577215" y="165759"/>
                  <a:pt x="581680" y="176779"/>
                  <a:pt x="586746" y="187510"/>
                </a:cubicBezTo>
                <a:cubicBezTo>
                  <a:pt x="589147" y="192312"/>
                  <a:pt x="591308" y="197402"/>
                  <a:pt x="593732" y="202276"/>
                </a:cubicBezTo>
                <a:cubicBezTo>
                  <a:pt x="602575" y="219614"/>
                  <a:pt x="612536" y="236359"/>
                  <a:pt x="623551" y="252405"/>
                </a:cubicBezTo>
                <a:cubicBezTo>
                  <a:pt x="630496" y="262664"/>
                  <a:pt x="637860" y="272589"/>
                  <a:pt x="645638" y="282175"/>
                </a:cubicBezTo>
                <a:cubicBezTo>
                  <a:pt x="650440" y="288033"/>
                  <a:pt x="655434" y="293747"/>
                  <a:pt x="660451" y="299437"/>
                </a:cubicBezTo>
                <a:cubicBezTo>
                  <a:pt x="669407" y="309617"/>
                  <a:pt x="679202" y="318932"/>
                  <a:pt x="688829" y="328439"/>
                </a:cubicBezTo>
                <a:cubicBezTo>
                  <a:pt x="693031" y="332593"/>
                  <a:pt x="697808" y="336170"/>
                  <a:pt x="702178" y="340179"/>
                </a:cubicBezTo>
                <a:cubicBezTo>
                  <a:pt x="707772" y="345317"/>
                  <a:pt x="713774" y="349927"/>
                  <a:pt x="719752" y="354584"/>
                </a:cubicBezTo>
                <a:cubicBezTo>
                  <a:pt x="723233" y="357321"/>
                  <a:pt x="726690" y="360130"/>
                  <a:pt x="730316" y="362723"/>
                </a:cubicBezTo>
                <a:cubicBezTo>
                  <a:pt x="743067" y="372055"/>
                  <a:pt x="756314" y="380689"/>
                  <a:pt x="770002" y="388580"/>
                </a:cubicBezTo>
                <a:cubicBezTo>
                  <a:pt x="785340" y="397367"/>
                  <a:pt x="801172" y="405261"/>
                  <a:pt x="817418" y="412228"/>
                </a:cubicBezTo>
                <a:cubicBezTo>
                  <a:pt x="830647" y="417822"/>
                  <a:pt x="844043" y="422864"/>
                  <a:pt x="857728" y="427186"/>
                </a:cubicBezTo>
                <a:cubicBezTo>
                  <a:pt x="872323" y="431846"/>
                  <a:pt x="887177" y="435653"/>
                  <a:pt x="902215" y="438590"/>
                </a:cubicBezTo>
                <a:cubicBezTo>
                  <a:pt x="908362" y="439766"/>
                  <a:pt x="914460" y="441134"/>
                  <a:pt x="920630" y="442119"/>
                </a:cubicBezTo>
                <a:cubicBezTo>
                  <a:pt x="926800" y="443103"/>
                  <a:pt x="932634" y="443463"/>
                  <a:pt x="938708" y="444520"/>
                </a:cubicBezTo>
                <a:cubicBezTo>
                  <a:pt x="943510" y="445408"/>
                  <a:pt x="948311" y="444952"/>
                  <a:pt x="952921" y="446152"/>
                </a:cubicBezTo>
                <a:cubicBezTo>
                  <a:pt x="954061" y="446356"/>
                  <a:pt x="955221" y="446431"/>
                  <a:pt x="956378" y="446368"/>
                </a:cubicBezTo>
                <a:cubicBezTo>
                  <a:pt x="960003" y="446296"/>
                  <a:pt x="963629" y="446563"/>
                  <a:pt x="967206" y="447160"/>
                </a:cubicBezTo>
                <a:cubicBezTo>
                  <a:pt x="969331" y="447437"/>
                  <a:pt x="971477" y="447509"/>
                  <a:pt x="973616" y="447377"/>
                </a:cubicBezTo>
                <a:cubicBezTo>
                  <a:pt x="978898" y="447377"/>
                  <a:pt x="984180" y="447377"/>
                  <a:pt x="989462" y="447377"/>
                </a:cubicBezTo>
                <a:cubicBezTo>
                  <a:pt x="991502" y="447377"/>
                  <a:pt x="992031" y="448073"/>
                  <a:pt x="992175" y="450114"/>
                </a:cubicBezTo>
                <a:cubicBezTo>
                  <a:pt x="992175" y="451266"/>
                  <a:pt x="992175" y="452514"/>
                  <a:pt x="992175" y="453595"/>
                </a:cubicBezTo>
                <a:cubicBezTo>
                  <a:pt x="992175" y="482405"/>
                  <a:pt x="992175" y="511287"/>
                  <a:pt x="992175" y="540241"/>
                </a:cubicBezTo>
                <a:cubicBezTo>
                  <a:pt x="992175" y="546411"/>
                  <a:pt x="993063" y="546387"/>
                  <a:pt x="985500" y="547107"/>
                </a:cubicBezTo>
                <a:cubicBezTo>
                  <a:pt x="980122" y="547635"/>
                  <a:pt x="974625" y="547275"/>
                  <a:pt x="969175" y="547323"/>
                </a:cubicBezTo>
                <a:cubicBezTo>
                  <a:pt x="966210" y="547141"/>
                  <a:pt x="963235" y="547383"/>
                  <a:pt x="960340" y="548044"/>
                </a:cubicBezTo>
                <a:cubicBezTo>
                  <a:pt x="959701" y="548226"/>
                  <a:pt x="959033" y="548293"/>
                  <a:pt x="958371" y="548236"/>
                </a:cubicBezTo>
                <a:cubicBezTo>
                  <a:pt x="952933" y="548132"/>
                  <a:pt x="947500" y="548550"/>
                  <a:pt x="942141" y="549484"/>
                </a:cubicBezTo>
                <a:cubicBezTo>
                  <a:pt x="933978" y="550428"/>
                  <a:pt x="925840" y="551597"/>
                  <a:pt x="917725" y="552989"/>
                </a:cubicBezTo>
                <a:cubicBezTo>
                  <a:pt x="903608" y="555407"/>
                  <a:pt x="889618" y="558439"/>
                  <a:pt x="875758" y="562088"/>
                </a:cubicBezTo>
                <a:cubicBezTo>
                  <a:pt x="845474" y="570191"/>
                  <a:pt x="816143" y="581516"/>
                  <a:pt x="788272" y="595868"/>
                </a:cubicBezTo>
                <a:cubicBezTo>
                  <a:pt x="776700" y="601846"/>
                  <a:pt x="765464" y="608424"/>
                  <a:pt x="754396" y="615315"/>
                </a:cubicBezTo>
                <a:cubicBezTo>
                  <a:pt x="743880" y="621845"/>
                  <a:pt x="733821" y="629024"/>
                  <a:pt x="723930" y="636418"/>
                </a:cubicBezTo>
                <a:cubicBezTo>
                  <a:pt x="717471" y="641220"/>
                  <a:pt x="711277" y="646454"/>
                  <a:pt x="705035" y="651567"/>
                </a:cubicBezTo>
                <a:cubicBezTo>
                  <a:pt x="690383" y="664136"/>
                  <a:pt x="676443" y="677513"/>
                  <a:pt x="663284" y="691637"/>
                </a:cubicBezTo>
                <a:cubicBezTo>
                  <a:pt x="657907" y="697183"/>
                  <a:pt x="653225" y="703377"/>
                  <a:pt x="648135" y="709235"/>
                </a:cubicBezTo>
                <a:cubicBezTo>
                  <a:pt x="642637" y="715598"/>
                  <a:pt x="637572" y="722272"/>
                  <a:pt x="632578" y="729066"/>
                </a:cubicBezTo>
                <a:cubicBezTo>
                  <a:pt x="626240" y="737709"/>
                  <a:pt x="620262" y="746568"/>
                  <a:pt x="614524" y="755644"/>
                </a:cubicBezTo>
                <a:cubicBezTo>
                  <a:pt x="605364" y="770149"/>
                  <a:pt x="597084" y="785188"/>
                  <a:pt x="589723" y="800683"/>
                </a:cubicBezTo>
                <a:cubicBezTo>
                  <a:pt x="584328" y="811984"/>
                  <a:pt x="579431" y="823515"/>
                  <a:pt x="575030" y="835279"/>
                </a:cubicBezTo>
                <a:cubicBezTo>
                  <a:pt x="572101" y="843154"/>
                  <a:pt x="569381" y="851101"/>
                  <a:pt x="566867" y="859119"/>
                </a:cubicBezTo>
                <a:cubicBezTo>
                  <a:pt x="562082" y="874021"/>
                  <a:pt x="558231" y="889209"/>
                  <a:pt x="555343" y="904591"/>
                </a:cubicBezTo>
                <a:cubicBezTo>
                  <a:pt x="553783" y="913330"/>
                  <a:pt x="552126" y="922069"/>
                  <a:pt x="550685" y="930832"/>
                </a:cubicBezTo>
                <a:cubicBezTo>
                  <a:pt x="550037" y="934866"/>
                  <a:pt x="550181" y="939067"/>
                  <a:pt x="549341" y="943077"/>
                </a:cubicBezTo>
                <a:cubicBezTo>
                  <a:pt x="548189" y="948598"/>
                  <a:pt x="548981" y="954288"/>
                  <a:pt x="547684" y="959762"/>
                </a:cubicBezTo>
                <a:cubicBezTo>
                  <a:pt x="547456" y="961232"/>
                  <a:pt x="547384" y="962720"/>
                  <a:pt x="547468" y="964204"/>
                </a:cubicBezTo>
                <a:cubicBezTo>
                  <a:pt x="547548" y="968492"/>
                  <a:pt x="547291" y="972777"/>
                  <a:pt x="546700" y="977024"/>
                </a:cubicBezTo>
                <a:cubicBezTo>
                  <a:pt x="546407" y="979816"/>
                  <a:pt x="546342" y="982625"/>
                  <a:pt x="546508" y="985427"/>
                </a:cubicBezTo>
                <a:cubicBezTo>
                  <a:pt x="546508" y="986916"/>
                  <a:pt x="546508" y="988404"/>
                  <a:pt x="546508" y="989893"/>
                </a:cubicBezTo>
                <a:cubicBezTo>
                  <a:pt x="546508" y="991381"/>
                  <a:pt x="545740" y="991885"/>
                  <a:pt x="544251" y="992006"/>
                </a:cubicBezTo>
                <a:cubicBezTo>
                  <a:pt x="542763" y="992126"/>
                  <a:pt x="541850" y="992006"/>
                  <a:pt x="540794" y="992006"/>
                </a:cubicBezTo>
                <a:lnTo>
                  <a:pt x="453572" y="992006"/>
                </a:lnTo>
                <a:cubicBezTo>
                  <a:pt x="447161" y="992006"/>
                  <a:pt x="447426" y="992006"/>
                  <a:pt x="447450" y="985643"/>
                </a:cubicBezTo>
                <a:cubicBezTo>
                  <a:pt x="447450" y="982186"/>
                  <a:pt x="447450" y="978705"/>
                  <a:pt x="447450" y="975248"/>
                </a:cubicBezTo>
                <a:cubicBezTo>
                  <a:pt x="447402" y="973433"/>
                  <a:pt x="447572" y="971620"/>
                  <a:pt x="447954" y="969846"/>
                </a:cubicBezTo>
                <a:cubicBezTo>
                  <a:pt x="448398" y="966907"/>
                  <a:pt x="448542" y="963930"/>
                  <a:pt x="448386" y="960963"/>
                </a:cubicBezTo>
                <a:cubicBezTo>
                  <a:pt x="448199" y="957662"/>
                  <a:pt x="448456" y="954351"/>
                  <a:pt x="449154" y="951119"/>
                </a:cubicBezTo>
                <a:cubicBezTo>
                  <a:pt x="449286" y="950644"/>
                  <a:pt x="449334" y="950147"/>
                  <a:pt x="449298" y="949655"/>
                </a:cubicBezTo>
                <a:cubicBezTo>
                  <a:pt x="448890" y="944181"/>
                  <a:pt x="450307" y="938851"/>
                  <a:pt x="450499" y="933401"/>
                </a:cubicBezTo>
                <a:cubicBezTo>
                  <a:pt x="450643" y="929488"/>
                  <a:pt x="451675" y="925598"/>
                  <a:pt x="452059" y="921685"/>
                </a:cubicBezTo>
                <a:cubicBezTo>
                  <a:pt x="452539" y="916595"/>
                  <a:pt x="453332" y="911578"/>
                  <a:pt x="454244" y="906560"/>
                </a:cubicBezTo>
                <a:cubicBezTo>
                  <a:pt x="455396" y="900078"/>
                  <a:pt x="456237" y="893547"/>
                  <a:pt x="457533" y="887089"/>
                </a:cubicBezTo>
                <a:cubicBezTo>
                  <a:pt x="459766" y="875973"/>
                  <a:pt x="462143" y="864857"/>
                  <a:pt x="465120" y="853886"/>
                </a:cubicBezTo>
                <a:cubicBezTo>
                  <a:pt x="469972" y="835567"/>
                  <a:pt x="475748" y="817506"/>
                  <a:pt x="482430" y="799771"/>
                </a:cubicBezTo>
                <a:cubicBezTo>
                  <a:pt x="487544" y="786518"/>
                  <a:pt x="493089" y="773506"/>
                  <a:pt x="499019" y="760613"/>
                </a:cubicBezTo>
                <a:cubicBezTo>
                  <a:pt x="504685" y="748297"/>
                  <a:pt x="511024" y="736389"/>
                  <a:pt x="517602" y="724601"/>
                </a:cubicBezTo>
                <a:cubicBezTo>
                  <a:pt x="524180" y="712813"/>
                  <a:pt x="531623" y="700592"/>
                  <a:pt x="539353" y="689212"/>
                </a:cubicBezTo>
                <a:cubicBezTo>
                  <a:pt x="547804" y="676608"/>
                  <a:pt x="556712" y="664364"/>
                  <a:pt x="566219" y="652528"/>
                </a:cubicBezTo>
                <a:cubicBezTo>
                  <a:pt x="572197" y="645061"/>
                  <a:pt x="578223" y="637715"/>
                  <a:pt x="584657" y="630584"/>
                </a:cubicBezTo>
                <a:cubicBezTo>
                  <a:pt x="590491" y="624078"/>
                  <a:pt x="596205" y="617476"/>
                  <a:pt x="602543" y="611377"/>
                </a:cubicBezTo>
                <a:cubicBezTo>
                  <a:pt x="607081" y="607056"/>
                  <a:pt x="611426" y="602518"/>
                  <a:pt x="615892" y="598125"/>
                </a:cubicBezTo>
                <a:cubicBezTo>
                  <a:pt x="621654" y="592459"/>
                  <a:pt x="627704" y="587129"/>
                  <a:pt x="633874" y="581919"/>
                </a:cubicBezTo>
                <a:cubicBezTo>
                  <a:pt x="639036" y="577550"/>
                  <a:pt x="644030" y="572988"/>
                  <a:pt x="649288" y="568763"/>
                </a:cubicBezTo>
                <a:cubicBezTo>
                  <a:pt x="655578" y="563697"/>
                  <a:pt x="662084" y="558895"/>
                  <a:pt x="668494" y="553998"/>
                </a:cubicBezTo>
                <a:lnTo>
                  <a:pt x="675913" y="548260"/>
                </a:lnTo>
                <a:cubicBezTo>
                  <a:pt x="676321" y="547947"/>
                  <a:pt x="676681" y="547467"/>
                  <a:pt x="676321" y="547011"/>
                </a:cubicBezTo>
                <a:cubicBezTo>
                  <a:pt x="676006" y="546673"/>
                  <a:pt x="675579" y="546459"/>
                  <a:pt x="675121" y="546411"/>
                </a:cubicBezTo>
                <a:cubicBezTo>
                  <a:pt x="674470" y="546291"/>
                  <a:pt x="673803" y="546291"/>
                  <a:pt x="673152" y="546411"/>
                </a:cubicBezTo>
                <a:cubicBezTo>
                  <a:pt x="670578" y="546994"/>
                  <a:pt x="667932" y="547196"/>
                  <a:pt x="665301" y="547011"/>
                </a:cubicBezTo>
                <a:lnTo>
                  <a:pt x="12683" y="547011"/>
                </a:lnTo>
                <a:cubicBezTo>
                  <a:pt x="9714" y="547158"/>
                  <a:pt x="6739" y="546884"/>
                  <a:pt x="3848" y="546195"/>
                </a:cubicBezTo>
                <a:cubicBezTo>
                  <a:pt x="2664" y="546015"/>
                  <a:pt x="1793" y="544992"/>
                  <a:pt x="1807" y="543794"/>
                </a:cubicBezTo>
                <a:cubicBezTo>
                  <a:pt x="1807" y="542305"/>
                  <a:pt x="1807" y="540817"/>
                  <a:pt x="1807" y="539352"/>
                </a:cubicBezTo>
                <a:lnTo>
                  <a:pt x="1807" y="454459"/>
                </a:lnTo>
                <a:cubicBezTo>
                  <a:pt x="1807" y="446944"/>
                  <a:pt x="1327" y="447401"/>
                  <a:pt x="8721" y="44740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1"/>
          <a:stretch/>
        </p:blipFill>
        <p:spPr>
          <a:xfrm>
            <a:off x="9060370" y="1553058"/>
            <a:ext cx="2808314" cy="441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4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dirty="0">
              <a:latin typeface="Century" panose="02040604050505020304" pitchFamily="18" charset="0"/>
            </a:endParaRPr>
          </a:p>
        </p:txBody>
      </p:sp>
      <p:sp>
        <p:nvSpPr>
          <p:cNvPr id="3" name="标题 1"/>
          <p:cNvSpPr txBox="1"/>
          <p:nvPr/>
        </p:nvSpPr>
        <p:spPr>
          <a:xfrm rot="16200000">
            <a:off x="4610285" y="3408042"/>
            <a:ext cx="1498600" cy="1393145"/>
          </a:xfrm>
          <a:prstGeom prst="arc">
            <a:avLst>
              <a:gd name="adj1" fmla="val 8845268"/>
              <a:gd name="adj2" fmla="val 5388773"/>
            </a:avLst>
          </a:prstGeom>
          <a:noFill/>
          <a:ln w="76200" cap="rnd">
            <a:gradFill>
              <a:gsLst>
                <a:gs pos="20000">
                  <a:schemeClr val="bg1">
                    <a:lumMod val="85000"/>
                    <a:alpha val="30000"/>
                  </a:schemeClr>
                </a:gs>
                <a:gs pos="100000">
                  <a:schemeClr val="tx1">
                    <a:lumMod val="25000"/>
                    <a:lumOff val="75000"/>
                    <a:alpha val="20000"/>
                  </a:schemeClr>
                </a:gs>
              </a:gsLst>
              <a:lin ang="12000000" scaled="0"/>
            </a:gradFill>
            <a:round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6200000" flipV="1">
            <a:off x="6003431" y="3408042"/>
            <a:ext cx="1498600" cy="1393145"/>
          </a:xfrm>
          <a:prstGeom prst="arc">
            <a:avLst>
              <a:gd name="adj1" fmla="val 5250551"/>
              <a:gd name="adj2" fmla="val 2339093"/>
            </a:avLst>
          </a:prstGeom>
          <a:noFill/>
          <a:ln w="76200" cap="rnd">
            <a:gradFill>
              <a:gsLst>
                <a:gs pos="20000">
                  <a:schemeClr val="bg1">
                    <a:lumMod val="85000"/>
                    <a:alpha val="30000"/>
                  </a:schemeClr>
                </a:gs>
                <a:gs pos="100000">
                  <a:schemeClr val="tx1">
                    <a:lumMod val="25000"/>
                    <a:lumOff val="75000"/>
                    <a:alpha val="20000"/>
                  </a:schemeClr>
                </a:gs>
              </a:gsLst>
              <a:lin ang="12000000" scaled="0"/>
            </a:gradFill>
            <a:round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873091" y="3790713"/>
            <a:ext cx="703580" cy="4851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9464C4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02.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3639820" y="3741404"/>
            <a:ext cx="652780" cy="4851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rtlCol="0" anchor="t">
            <a:spAutoFit/>
          </a:bodyPr>
          <a:lstStyle/>
          <a:p>
            <a:pPr algn="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60000">
                      <a:schemeClr val="accent1"/>
                    </a:gs>
                  </a:gsLst>
                  <a:lin ang="2700000" scaled="0"/>
                </a:gradFill>
                <a:latin typeface="poppins-bold"/>
                <a:ea typeface="poppins-bold"/>
                <a:cs typeface="poppins-bold"/>
              </a:rPr>
              <a:t>01.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077323" y="1459470"/>
            <a:ext cx="9846853" cy="86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50000"/>
              </a:lnSpc>
            </a:pPr>
            <a:r>
              <a:rPr kumimoji="1" lang="en-US" altLang="zh-CN" sz="2800" b="1" dirty="0">
                <a:ln w="12700">
                  <a:noFill/>
                </a:ln>
                <a:solidFill>
                  <a:srgbClr val="002E8A"/>
                </a:solidFill>
                <a:latin typeface="Century" panose="02040604050505020304" pitchFamily="18" charset="0"/>
                <a:ea typeface="poppins-bold"/>
                <a:cs typeface="poppins-bold"/>
              </a:rPr>
              <a:t>Use in Selected </a:t>
            </a:r>
            <a:r>
              <a:rPr kumimoji="1" lang="en-US" altLang="zh-CN" sz="2800" b="1" dirty="0" smtClean="0">
                <a:ln w="12700">
                  <a:noFill/>
                </a:ln>
                <a:solidFill>
                  <a:srgbClr val="002E8A"/>
                </a:solidFill>
                <a:latin typeface="Century" panose="02040604050505020304" pitchFamily="18" charset="0"/>
                <a:ea typeface="poppins-bold"/>
                <a:cs typeface="poppins-bold"/>
              </a:rPr>
              <a:t>Contexts ..?</a:t>
            </a:r>
            <a:endParaRPr kumimoji="1" lang="zh-CN" altLang="en-US" sz="3200" b="1" dirty="0">
              <a:solidFill>
                <a:srgbClr val="002E8A"/>
              </a:solidFill>
              <a:latin typeface="Century" panose="02040604050505020304" pitchFamily="18" charset="0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724575" y="3355314"/>
            <a:ext cx="2785653" cy="11053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kumimoji="1" lang="en-US" altLang="zh-CN" sz="2000" b="1" dirty="0" smtClean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Clofibrate </a:t>
            </a:r>
            <a:r>
              <a:rPr kumimoji="1" lang="en-US" altLang="zh-CN" sz="2800" b="1" u="sng" dirty="0">
                <a:ln w="12700">
                  <a:noFill/>
                </a:ln>
                <a:solidFill>
                  <a:srgbClr val="990033"/>
                </a:solidFill>
                <a:latin typeface="Century" panose="02040604050505020304" pitchFamily="18" charset="0"/>
                <a:ea typeface="Poppins"/>
                <a:cs typeface="Poppins"/>
              </a:rPr>
              <a:t>may be </a:t>
            </a:r>
            <a:r>
              <a:rPr kumimoji="1" lang="en-US" altLang="zh-CN" sz="2000" b="1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considered in high- </a:t>
            </a:r>
            <a:r>
              <a:rPr kumimoji="1" lang="en-US" altLang="zh-CN" sz="2000" b="1" dirty="0" smtClean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TSB, phototherapy resistant, </a:t>
            </a:r>
            <a:r>
              <a:rPr kumimoji="1" lang="en-US" altLang="zh-CN" sz="2000" b="1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close </a:t>
            </a:r>
            <a:r>
              <a:rPr kumimoji="1" lang="en-US" altLang="zh-CN" sz="2000" b="1" dirty="0" smtClean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monitoring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Century" panose="02040604050505020304" pitchFamily="18" charset="0"/>
                <a:ea typeface="Poppins"/>
                <a:cs typeface="Poppins"/>
              </a:rPr>
              <a:t> </a:t>
            </a:r>
            <a:r>
              <a:rPr kumimoji="1" lang="en-US" altLang="zh-CN" sz="2000" b="1" u="sng" dirty="0" smtClean="0">
                <a:ln w="12700">
                  <a:noFill/>
                </a:ln>
                <a:solidFill>
                  <a:srgbClr val="990033"/>
                </a:solidFill>
                <a:latin typeface="Century" panose="02040604050505020304" pitchFamily="18" charset="0"/>
                <a:ea typeface="Poppins"/>
                <a:cs typeface="Poppins"/>
              </a:rPr>
              <a:t>as adjuvant</a:t>
            </a:r>
            <a:endParaRPr kumimoji="1" lang="zh-CN" altLang="en-US" sz="3200" b="1" u="sng" dirty="0">
              <a:solidFill>
                <a:srgbClr val="990033"/>
              </a:solidFill>
              <a:latin typeface="Century" panose="02040604050505020304" pitchFamily="18" charset="0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8597997" y="3480633"/>
            <a:ext cx="2785653" cy="20841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kumimoji="1" lang="en-US" altLang="zh-CN" sz="2000" b="1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Routine use not yet </a:t>
            </a:r>
            <a:r>
              <a:rPr kumimoji="1" lang="en-US" altLang="zh-CN" sz="2000" b="1" dirty="0" smtClean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strongly recommended.</a:t>
            </a:r>
            <a:r>
              <a:rPr kumimoji="1" lang="en-US" altLang="zh-CN" sz="3200" b="1" dirty="0">
                <a:ln w="12700">
                  <a:noFill/>
                </a:ln>
                <a:solidFill>
                  <a:srgbClr val="990033"/>
                </a:solidFill>
                <a:latin typeface="Century" panose="02040604050505020304" pitchFamily="18" charset="0"/>
                <a:ea typeface="Poppins"/>
                <a:cs typeface="Poppins"/>
              </a:rPr>
              <a:t> </a:t>
            </a:r>
            <a:r>
              <a:rPr kumimoji="1" lang="en-US" altLang="zh-CN" sz="2000" b="1" dirty="0">
                <a:ln w="12700">
                  <a:noFill/>
                </a:ln>
                <a:solidFill>
                  <a:srgbClr val="990033"/>
                </a:solidFill>
                <a:latin typeface="Century" panose="02040604050505020304" pitchFamily="18" charset="0"/>
                <a:ea typeface="Poppins"/>
                <a:cs typeface="Poppins"/>
              </a:rPr>
              <a:t>Not Yet in Guidelines</a:t>
            </a:r>
            <a:endParaRPr kumimoji="1" lang="zh-CN" altLang="en-US" sz="2400" b="1" dirty="0">
              <a:solidFill>
                <a:srgbClr val="990033"/>
              </a:solidFill>
              <a:latin typeface="Century" panose="02040604050505020304" pitchFamily="18" charset="0"/>
            </a:endParaRPr>
          </a:p>
          <a:p>
            <a:pPr algn="l">
              <a:lnSpc>
                <a:spcPct val="150000"/>
              </a:lnSpc>
            </a:pPr>
            <a:endParaRPr kumimoji="1" lang="zh-CN" altLang="en-US" sz="3600" b="1" dirty="0">
              <a:solidFill>
                <a:srgbClr val="CC0099"/>
              </a:solidFill>
              <a:latin typeface="Century" panose="02040604050505020304" pitchFamily="18" charset="0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4422192" y="3720193"/>
            <a:ext cx="550026" cy="550026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0000">
                <a:schemeClr val="accent1"/>
              </a:gs>
            </a:gsLst>
            <a:lin ang="2700000" scaled="0"/>
          </a:gradFill>
          <a:ln w="57150" cap="rnd">
            <a:noFill/>
            <a:round/>
          </a:ln>
          <a:effectLst>
            <a:outerShdw blurRad="76200" dist="50800" dir="5400000" algn="ctr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7239622" y="3718702"/>
            <a:ext cx="550026" cy="550026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60000">
                <a:schemeClr val="accent2"/>
              </a:gs>
            </a:gsLst>
            <a:lin ang="2700000" scaled="0"/>
          </a:gradFill>
          <a:ln w="57150" cap="rnd">
            <a:noFill/>
            <a:round/>
          </a:ln>
          <a:effectLst>
            <a:outerShdw blurRad="76200" dist="50800" dir="5400000" algn="ctr" rotWithShape="0">
              <a:schemeClr val="accent2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395297" y="3894034"/>
            <a:ext cx="238677" cy="216388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rnd">
            <a:noFill/>
            <a:round/>
            <a:headEnd/>
            <a:tailE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575897" y="3894034"/>
            <a:ext cx="238677" cy="216388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 cap="rnd">
            <a:noFill/>
            <a:round/>
            <a:headEnd/>
            <a:tailE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044659" y="527337"/>
            <a:ext cx="1047424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400" b="1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-bold"/>
                <a:cs typeface="poppins-bold"/>
              </a:rPr>
              <a:t>Clinical </a:t>
            </a:r>
            <a:r>
              <a:rPr kumimoji="1" lang="en-US" altLang="zh-CN" sz="4400" b="1" dirty="0" smtClean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-bold"/>
                <a:cs typeface="poppins-bold"/>
              </a:rPr>
              <a:t> Implications</a:t>
            </a:r>
            <a:endParaRPr kumimoji="1" lang="zh-CN" altLang="en-US" sz="3200" b="1" dirty="0">
              <a:solidFill>
                <a:srgbClr val="CC0099"/>
              </a:solidFill>
              <a:latin typeface="Century" panose="02040604050505020304" pitchFamily="18" charset="0"/>
            </a:endParaRPr>
          </a:p>
        </p:txBody>
      </p:sp>
      <p:sp>
        <p:nvSpPr>
          <p:cNvPr id="15" name="标题 1"/>
          <p:cNvSpPr txBox="1"/>
          <p:nvPr/>
        </p:nvSpPr>
        <p:spPr>
          <a:xfrm flipH="1">
            <a:off x="451793" y="527337"/>
            <a:ext cx="432000" cy="432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541487" y="617337"/>
            <a:ext cx="252613" cy="252000"/>
          </a:xfrm>
          <a:custGeom>
            <a:avLst/>
            <a:gdLst>
              <a:gd name="connsiteX0" fmla="*/ 339916 w 993944"/>
              <a:gd name="connsiteY0" fmla="*/ 447401 h 991544"/>
              <a:gd name="connsiteX1" fmla="*/ 664749 w 993944"/>
              <a:gd name="connsiteY1" fmla="*/ 447401 h 991544"/>
              <a:gd name="connsiteX2" fmla="*/ 670199 w 993944"/>
              <a:gd name="connsiteY2" fmla="*/ 447401 h 991544"/>
              <a:gd name="connsiteX3" fmla="*/ 676249 w 993944"/>
              <a:gd name="connsiteY3" fmla="*/ 446632 h 991544"/>
              <a:gd name="connsiteX4" fmla="*/ 671447 w 993944"/>
              <a:gd name="connsiteY4" fmla="*/ 442551 h 991544"/>
              <a:gd name="connsiteX5" fmla="*/ 646071 w 993944"/>
              <a:gd name="connsiteY5" fmla="*/ 422864 h 991544"/>
              <a:gd name="connsiteX6" fmla="*/ 620838 w 993944"/>
              <a:gd name="connsiteY6" fmla="*/ 400680 h 991544"/>
              <a:gd name="connsiteX7" fmla="*/ 598198 w 993944"/>
              <a:gd name="connsiteY7" fmla="*/ 378545 h 991544"/>
              <a:gd name="connsiteX8" fmla="*/ 584321 w 993944"/>
              <a:gd name="connsiteY8" fmla="*/ 363107 h 991544"/>
              <a:gd name="connsiteX9" fmla="*/ 576494 w 993944"/>
              <a:gd name="connsiteY9" fmla="*/ 354200 h 991544"/>
              <a:gd name="connsiteX10" fmla="*/ 549365 w 993944"/>
              <a:gd name="connsiteY10" fmla="*/ 319580 h 991544"/>
              <a:gd name="connsiteX11" fmla="*/ 523628 w 993944"/>
              <a:gd name="connsiteY11" fmla="*/ 280303 h 991544"/>
              <a:gd name="connsiteX12" fmla="*/ 512920 w 993944"/>
              <a:gd name="connsiteY12" fmla="*/ 261360 h 991544"/>
              <a:gd name="connsiteX13" fmla="*/ 505718 w 993944"/>
              <a:gd name="connsiteY13" fmla="*/ 247819 h 991544"/>
              <a:gd name="connsiteX14" fmla="*/ 495130 w 993944"/>
              <a:gd name="connsiteY14" fmla="*/ 225468 h 991544"/>
              <a:gd name="connsiteX15" fmla="*/ 487928 w 993944"/>
              <a:gd name="connsiteY15" fmla="*/ 208662 h 991544"/>
              <a:gd name="connsiteX16" fmla="*/ 480533 w 993944"/>
              <a:gd name="connsiteY16" fmla="*/ 189791 h 991544"/>
              <a:gd name="connsiteX17" fmla="*/ 471050 w 993944"/>
              <a:gd name="connsiteY17" fmla="*/ 161677 h 991544"/>
              <a:gd name="connsiteX18" fmla="*/ 461230 w 993944"/>
              <a:gd name="connsiteY18" fmla="*/ 124921 h 991544"/>
              <a:gd name="connsiteX19" fmla="*/ 455108 w 993944"/>
              <a:gd name="connsiteY19" fmla="*/ 93446 h 991544"/>
              <a:gd name="connsiteX20" fmla="*/ 451555 w 993944"/>
              <a:gd name="connsiteY20" fmla="*/ 70542 h 991544"/>
              <a:gd name="connsiteX21" fmla="*/ 450115 w 993944"/>
              <a:gd name="connsiteY21" fmla="*/ 57793 h 991544"/>
              <a:gd name="connsiteX22" fmla="*/ 448554 w 993944"/>
              <a:gd name="connsiteY22" fmla="*/ 41108 h 991544"/>
              <a:gd name="connsiteX23" fmla="*/ 448554 w 993944"/>
              <a:gd name="connsiteY23" fmla="*/ 40123 h 991544"/>
              <a:gd name="connsiteX24" fmla="*/ 447450 w 993944"/>
              <a:gd name="connsiteY24" fmla="*/ 5527 h 991544"/>
              <a:gd name="connsiteX25" fmla="*/ 447450 w 993944"/>
              <a:gd name="connsiteY25" fmla="*/ 4063 h 991544"/>
              <a:gd name="connsiteX26" fmla="*/ 449610 w 993944"/>
              <a:gd name="connsiteY26" fmla="*/ 1854 h 991544"/>
              <a:gd name="connsiteX27" fmla="*/ 453572 w 993944"/>
              <a:gd name="connsiteY27" fmla="*/ 1854 h 991544"/>
              <a:gd name="connsiteX28" fmla="*/ 540242 w 993944"/>
              <a:gd name="connsiteY28" fmla="*/ 1854 h 991544"/>
              <a:gd name="connsiteX29" fmla="*/ 546460 w 993944"/>
              <a:gd name="connsiteY29" fmla="*/ 8144 h 991544"/>
              <a:gd name="connsiteX30" fmla="*/ 547180 w 993944"/>
              <a:gd name="connsiteY30" fmla="*/ 20460 h 991544"/>
              <a:gd name="connsiteX31" fmla="*/ 547372 w 993944"/>
              <a:gd name="connsiteY31" fmla="*/ 26390 h 991544"/>
              <a:gd name="connsiteX32" fmla="*/ 548213 w 993944"/>
              <a:gd name="connsiteY32" fmla="*/ 38203 h 991544"/>
              <a:gd name="connsiteX33" fmla="*/ 548357 w 993944"/>
              <a:gd name="connsiteY33" fmla="*/ 40603 h 991544"/>
              <a:gd name="connsiteX34" fmla="*/ 550109 w 993944"/>
              <a:gd name="connsiteY34" fmla="*/ 58250 h 991544"/>
              <a:gd name="connsiteX35" fmla="*/ 553182 w 993944"/>
              <a:gd name="connsiteY35" fmla="*/ 78753 h 991544"/>
              <a:gd name="connsiteX36" fmla="*/ 559617 w 993944"/>
              <a:gd name="connsiteY36" fmla="*/ 110180 h 991544"/>
              <a:gd name="connsiteX37" fmla="*/ 573157 w 993944"/>
              <a:gd name="connsiteY37" fmla="*/ 154619 h 991544"/>
              <a:gd name="connsiteX38" fmla="*/ 586746 w 993944"/>
              <a:gd name="connsiteY38" fmla="*/ 187510 h 991544"/>
              <a:gd name="connsiteX39" fmla="*/ 593732 w 993944"/>
              <a:gd name="connsiteY39" fmla="*/ 202276 h 991544"/>
              <a:gd name="connsiteX40" fmla="*/ 623551 w 993944"/>
              <a:gd name="connsiteY40" fmla="*/ 252405 h 991544"/>
              <a:gd name="connsiteX41" fmla="*/ 645638 w 993944"/>
              <a:gd name="connsiteY41" fmla="*/ 282175 h 991544"/>
              <a:gd name="connsiteX42" fmla="*/ 660451 w 993944"/>
              <a:gd name="connsiteY42" fmla="*/ 299437 h 991544"/>
              <a:gd name="connsiteX43" fmla="*/ 688829 w 993944"/>
              <a:gd name="connsiteY43" fmla="*/ 328439 h 991544"/>
              <a:gd name="connsiteX44" fmla="*/ 702178 w 993944"/>
              <a:gd name="connsiteY44" fmla="*/ 340179 h 991544"/>
              <a:gd name="connsiteX45" fmla="*/ 719752 w 993944"/>
              <a:gd name="connsiteY45" fmla="*/ 354584 h 991544"/>
              <a:gd name="connsiteX46" fmla="*/ 730316 w 993944"/>
              <a:gd name="connsiteY46" fmla="*/ 362723 h 991544"/>
              <a:gd name="connsiteX47" fmla="*/ 770002 w 993944"/>
              <a:gd name="connsiteY47" fmla="*/ 388580 h 991544"/>
              <a:gd name="connsiteX48" fmla="*/ 817418 w 993944"/>
              <a:gd name="connsiteY48" fmla="*/ 412228 h 991544"/>
              <a:gd name="connsiteX49" fmla="*/ 857728 w 993944"/>
              <a:gd name="connsiteY49" fmla="*/ 427186 h 991544"/>
              <a:gd name="connsiteX50" fmla="*/ 902215 w 993944"/>
              <a:gd name="connsiteY50" fmla="*/ 438590 h 991544"/>
              <a:gd name="connsiteX51" fmla="*/ 920630 w 993944"/>
              <a:gd name="connsiteY51" fmla="*/ 442119 h 991544"/>
              <a:gd name="connsiteX52" fmla="*/ 938708 w 993944"/>
              <a:gd name="connsiteY52" fmla="*/ 444520 h 991544"/>
              <a:gd name="connsiteX53" fmla="*/ 952921 w 993944"/>
              <a:gd name="connsiteY53" fmla="*/ 446152 h 991544"/>
              <a:gd name="connsiteX54" fmla="*/ 956378 w 993944"/>
              <a:gd name="connsiteY54" fmla="*/ 446368 h 991544"/>
              <a:gd name="connsiteX55" fmla="*/ 967206 w 993944"/>
              <a:gd name="connsiteY55" fmla="*/ 447160 h 991544"/>
              <a:gd name="connsiteX56" fmla="*/ 973616 w 993944"/>
              <a:gd name="connsiteY56" fmla="*/ 447377 h 991544"/>
              <a:gd name="connsiteX57" fmla="*/ 989462 w 993944"/>
              <a:gd name="connsiteY57" fmla="*/ 447377 h 991544"/>
              <a:gd name="connsiteX58" fmla="*/ 992175 w 993944"/>
              <a:gd name="connsiteY58" fmla="*/ 450114 h 991544"/>
              <a:gd name="connsiteX59" fmla="*/ 992175 w 993944"/>
              <a:gd name="connsiteY59" fmla="*/ 453595 h 991544"/>
              <a:gd name="connsiteX60" fmla="*/ 992175 w 993944"/>
              <a:gd name="connsiteY60" fmla="*/ 540241 h 991544"/>
              <a:gd name="connsiteX61" fmla="*/ 985500 w 993944"/>
              <a:gd name="connsiteY61" fmla="*/ 547107 h 991544"/>
              <a:gd name="connsiteX62" fmla="*/ 969175 w 993944"/>
              <a:gd name="connsiteY62" fmla="*/ 547323 h 991544"/>
              <a:gd name="connsiteX63" fmla="*/ 960340 w 993944"/>
              <a:gd name="connsiteY63" fmla="*/ 548044 h 991544"/>
              <a:gd name="connsiteX64" fmla="*/ 958371 w 993944"/>
              <a:gd name="connsiteY64" fmla="*/ 548236 h 991544"/>
              <a:gd name="connsiteX65" fmla="*/ 942141 w 993944"/>
              <a:gd name="connsiteY65" fmla="*/ 549484 h 991544"/>
              <a:gd name="connsiteX66" fmla="*/ 917725 w 993944"/>
              <a:gd name="connsiteY66" fmla="*/ 552989 h 991544"/>
              <a:gd name="connsiteX67" fmla="*/ 875758 w 993944"/>
              <a:gd name="connsiteY67" fmla="*/ 562088 h 991544"/>
              <a:gd name="connsiteX68" fmla="*/ 788272 w 993944"/>
              <a:gd name="connsiteY68" fmla="*/ 595868 h 991544"/>
              <a:gd name="connsiteX69" fmla="*/ 754396 w 993944"/>
              <a:gd name="connsiteY69" fmla="*/ 615315 h 991544"/>
              <a:gd name="connsiteX70" fmla="*/ 723930 w 993944"/>
              <a:gd name="connsiteY70" fmla="*/ 636418 h 991544"/>
              <a:gd name="connsiteX71" fmla="*/ 705035 w 993944"/>
              <a:gd name="connsiteY71" fmla="*/ 651567 h 991544"/>
              <a:gd name="connsiteX72" fmla="*/ 663284 w 993944"/>
              <a:gd name="connsiteY72" fmla="*/ 691637 h 991544"/>
              <a:gd name="connsiteX73" fmla="*/ 648135 w 993944"/>
              <a:gd name="connsiteY73" fmla="*/ 709235 h 991544"/>
              <a:gd name="connsiteX74" fmla="*/ 632578 w 993944"/>
              <a:gd name="connsiteY74" fmla="*/ 729066 h 991544"/>
              <a:gd name="connsiteX75" fmla="*/ 614524 w 993944"/>
              <a:gd name="connsiteY75" fmla="*/ 755644 h 991544"/>
              <a:gd name="connsiteX76" fmla="*/ 589723 w 993944"/>
              <a:gd name="connsiteY76" fmla="*/ 800683 h 991544"/>
              <a:gd name="connsiteX77" fmla="*/ 575030 w 993944"/>
              <a:gd name="connsiteY77" fmla="*/ 835279 h 991544"/>
              <a:gd name="connsiteX78" fmla="*/ 566867 w 993944"/>
              <a:gd name="connsiteY78" fmla="*/ 859119 h 991544"/>
              <a:gd name="connsiteX79" fmla="*/ 555343 w 993944"/>
              <a:gd name="connsiteY79" fmla="*/ 904591 h 991544"/>
              <a:gd name="connsiteX80" fmla="*/ 550685 w 993944"/>
              <a:gd name="connsiteY80" fmla="*/ 930832 h 991544"/>
              <a:gd name="connsiteX81" fmla="*/ 549341 w 993944"/>
              <a:gd name="connsiteY81" fmla="*/ 943077 h 991544"/>
              <a:gd name="connsiteX82" fmla="*/ 547684 w 993944"/>
              <a:gd name="connsiteY82" fmla="*/ 959762 h 991544"/>
              <a:gd name="connsiteX83" fmla="*/ 547468 w 993944"/>
              <a:gd name="connsiteY83" fmla="*/ 964204 h 991544"/>
              <a:gd name="connsiteX84" fmla="*/ 546700 w 993944"/>
              <a:gd name="connsiteY84" fmla="*/ 977024 h 991544"/>
              <a:gd name="connsiteX85" fmla="*/ 546508 w 993944"/>
              <a:gd name="connsiteY85" fmla="*/ 985427 h 991544"/>
              <a:gd name="connsiteX86" fmla="*/ 546508 w 993944"/>
              <a:gd name="connsiteY86" fmla="*/ 989893 h 991544"/>
              <a:gd name="connsiteX87" fmla="*/ 544251 w 993944"/>
              <a:gd name="connsiteY87" fmla="*/ 992006 h 991544"/>
              <a:gd name="connsiteX88" fmla="*/ 540794 w 993944"/>
              <a:gd name="connsiteY88" fmla="*/ 992006 h 991544"/>
              <a:gd name="connsiteX89" fmla="*/ 453572 w 993944"/>
              <a:gd name="connsiteY89" fmla="*/ 992006 h 991544"/>
              <a:gd name="connsiteX90" fmla="*/ 447450 w 993944"/>
              <a:gd name="connsiteY90" fmla="*/ 985643 h 991544"/>
              <a:gd name="connsiteX91" fmla="*/ 447450 w 993944"/>
              <a:gd name="connsiteY91" fmla="*/ 975248 h 991544"/>
              <a:gd name="connsiteX92" fmla="*/ 447954 w 993944"/>
              <a:gd name="connsiteY92" fmla="*/ 969846 h 991544"/>
              <a:gd name="connsiteX93" fmla="*/ 448386 w 993944"/>
              <a:gd name="connsiteY93" fmla="*/ 960963 h 991544"/>
              <a:gd name="connsiteX94" fmla="*/ 449154 w 993944"/>
              <a:gd name="connsiteY94" fmla="*/ 951119 h 991544"/>
              <a:gd name="connsiteX95" fmla="*/ 449298 w 993944"/>
              <a:gd name="connsiteY95" fmla="*/ 949655 h 991544"/>
              <a:gd name="connsiteX96" fmla="*/ 450499 w 993944"/>
              <a:gd name="connsiteY96" fmla="*/ 933401 h 991544"/>
              <a:gd name="connsiteX97" fmla="*/ 452059 w 993944"/>
              <a:gd name="connsiteY97" fmla="*/ 921685 h 991544"/>
              <a:gd name="connsiteX98" fmla="*/ 454244 w 993944"/>
              <a:gd name="connsiteY98" fmla="*/ 906560 h 991544"/>
              <a:gd name="connsiteX99" fmla="*/ 457533 w 993944"/>
              <a:gd name="connsiteY99" fmla="*/ 887089 h 991544"/>
              <a:gd name="connsiteX100" fmla="*/ 465120 w 993944"/>
              <a:gd name="connsiteY100" fmla="*/ 853886 h 991544"/>
              <a:gd name="connsiteX101" fmla="*/ 482430 w 993944"/>
              <a:gd name="connsiteY101" fmla="*/ 799771 h 991544"/>
              <a:gd name="connsiteX102" fmla="*/ 499019 w 993944"/>
              <a:gd name="connsiteY102" fmla="*/ 760613 h 991544"/>
              <a:gd name="connsiteX103" fmla="*/ 517602 w 993944"/>
              <a:gd name="connsiteY103" fmla="*/ 724601 h 991544"/>
              <a:gd name="connsiteX104" fmla="*/ 539353 w 993944"/>
              <a:gd name="connsiteY104" fmla="*/ 689212 h 991544"/>
              <a:gd name="connsiteX105" fmla="*/ 566219 w 993944"/>
              <a:gd name="connsiteY105" fmla="*/ 652528 h 991544"/>
              <a:gd name="connsiteX106" fmla="*/ 584657 w 993944"/>
              <a:gd name="connsiteY106" fmla="*/ 630584 h 991544"/>
              <a:gd name="connsiteX107" fmla="*/ 602543 w 993944"/>
              <a:gd name="connsiteY107" fmla="*/ 611377 h 991544"/>
              <a:gd name="connsiteX108" fmla="*/ 615892 w 993944"/>
              <a:gd name="connsiteY108" fmla="*/ 598125 h 991544"/>
              <a:gd name="connsiteX109" fmla="*/ 633874 w 993944"/>
              <a:gd name="connsiteY109" fmla="*/ 581919 h 991544"/>
              <a:gd name="connsiteX110" fmla="*/ 649288 w 993944"/>
              <a:gd name="connsiteY110" fmla="*/ 568763 h 991544"/>
              <a:gd name="connsiteX111" fmla="*/ 668494 w 993944"/>
              <a:gd name="connsiteY111" fmla="*/ 553998 h 991544"/>
              <a:gd name="connsiteX112" fmla="*/ 675913 w 993944"/>
              <a:gd name="connsiteY112" fmla="*/ 548260 h 991544"/>
              <a:gd name="connsiteX113" fmla="*/ 676321 w 993944"/>
              <a:gd name="connsiteY113" fmla="*/ 547011 h 991544"/>
              <a:gd name="connsiteX114" fmla="*/ 675121 w 993944"/>
              <a:gd name="connsiteY114" fmla="*/ 546411 h 991544"/>
              <a:gd name="connsiteX115" fmla="*/ 673152 w 993944"/>
              <a:gd name="connsiteY115" fmla="*/ 546411 h 991544"/>
              <a:gd name="connsiteX116" fmla="*/ 665301 w 993944"/>
              <a:gd name="connsiteY116" fmla="*/ 547011 h 991544"/>
              <a:gd name="connsiteX117" fmla="*/ 12683 w 993944"/>
              <a:gd name="connsiteY117" fmla="*/ 547011 h 991544"/>
              <a:gd name="connsiteX118" fmla="*/ 3848 w 993944"/>
              <a:gd name="connsiteY118" fmla="*/ 546195 h 991544"/>
              <a:gd name="connsiteX119" fmla="*/ 1807 w 993944"/>
              <a:gd name="connsiteY119" fmla="*/ 543794 h 991544"/>
              <a:gd name="connsiteX120" fmla="*/ 1807 w 993944"/>
              <a:gd name="connsiteY120" fmla="*/ 539352 h 991544"/>
              <a:gd name="connsiteX121" fmla="*/ 1807 w 993944"/>
              <a:gd name="connsiteY121" fmla="*/ 454459 h 991544"/>
              <a:gd name="connsiteX122" fmla="*/ 8721 w 993944"/>
              <a:gd name="connsiteY122" fmla="*/ 447401 h 991544"/>
            </a:gdLst>
            <a:ahLst/>
            <a:cxnLst/>
            <a:rect l="l" t="t" r="r" b="b"/>
            <a:pathLst>
              <a:path w="993944" h="991544">
                <a:moveTo>
                  <a:pt x="339916" y="447401"/>
                </a:moveTo>
                <a:lnTo>
                  <a:pt x="664749" y="447401"/>
                </a:lnTo>
                <a:cubicBezTo>
                  <a:pt x="666574" y="447401"/>
                  <a:pt x="668398" y="447401"/>
                  <a:pt x="670199" y="447401"/>
                </a:cubicBezTo>
                <a:cubicBezTo>
                  <a:pt x="671999" y="447401"/>
                  <a:pt x="674400" y="448217"/>
                  <a:pt x="676249" y="446632"/>
                </a:cubicBezTo>
                <a:cubicBezTo>
                  <a:pt x="674893" y="445007"/>
                  <a:pt x="673270" y="443626"/>
                  <a:pt x="671447" y="442551"/>
                </a:cubicBezTo>
                <a:cubicBezTo>
                  <a:pt x="662924" y="436069"/>
                  <a:pt x="654281" y="429754"/>
                  <a:pt x="646071" y="422864"/>
                </a:cubicBezTo>
                <a:cubicBezTo>
                  <a:pt x="637860" y="415974"/>
                  <a:pt x="629145" y="408171"/>
                  <a:pt x="620838" y="400680"/>
                </a:cubicBezTo>
                <a:cubicBezTo>
                  <a:pt x="612987" y="393478"/>
                  <a:pt x="605592" y="386059"/>
                  <a:pt x="598198" y="378545"/>
                </a:cubicBezTo>
                <a:cubicBezTo>
                  <a:pt x="593396" y="373623"/>
                  <a:pt x="588955" y="368245"/>
                  <a:pt x="584321" y="363107"/>
                </a:cubicBezTo>
                <a:cubicBezTo>
                  <a:pt x="581680" y="360178"/>
                  <a:pt x="579039" y="357225"/>
                  <a:pt x="576494" y="354200"/>
                </a:cubicBezTo>
                <a:cubicBezTo>
                  <a:pt x="566987" y="342996"/>
                  <a:pt x="557943" y="331457"/>
                  <a:pt x="549365" y="319580"/>
                </a:cubicBezTo>
                <a:cubicBezTo>
                  <a:pt x="540218" y="306880"/>
                  <a:pt x="531695" y="293723"/>
                  <a:pt x="523628" y="280303"/>
                </a:cubicBezTo>
                <a:cubicBezTo>
                  <a:pt x="519907" y="274084"/>
                  <a:pt x="516426" y="267722"/>
                  <a:pt x="512920" y="261360"/>
                </a:cubicBezTo>
                <a:cubicBezTo>
                  <a:pt x="510519" y="256894"/>
                  <a:pt x="507999" y="252405"/>
                  <a:pt x="505718" y="247819"/>
                </a:cubicBezTo>
                <a:cubicBezTo>
                  <a:pt x="502093" y="240401"/>
                  <a:pt x="498515" y="232958"/>
                  <a:pt x="495130" y="225468"/>
                </a:cubicBezTo>
                <a:cubicBezTo>
                  <a:pt x="492609" y="219898"/>
                  <a:pt x="490328" y="214256"/>
                  <a:pt x="487928" y="208662"/>
                </a:cubicBezTo>
                <a:cubicBezTo>
                  <a:pt x="485383" y="202396"/>
                  <a:pt x="482838" y="196129"/>
                  <a:pt x="480533" y="189791"/>
                </a:cubicBezTo>
                <a:cubicBezTo>
                  <a:pt x="477148" y="180500"/>
                  <a:pt x="473883" y="171161"/>
                  <a:pt x="471050" y="161677"/>
                </a:cubicBezTo>
                <a:cubicBezTo>
                  <a:pt x="467449" y="149505"/>
                  <a:pt x="464063" y="137309"/>
                  <a:pt x="461230" y="124921"/>
                </a:cubicBezTo>
                <a:cubicBezTo>
                  <a:pt x="458830" y="114501"/>
                  <a:pt x="456621" y="104033"/>
                  <a:pt x="455108" y="93446"/>
                </a:cubicBezTo>
                <a:cubicBezTo>
                  <a:pt x="454004" y="85811"/>
                  <a:pt x="452395" y="78224"/>
                  <a:pt x="451555" y="70542"/>
                </a:cubicBezTo>
                <a:cubicBezTo>
                  <a:pt x="451099" y="66316"/>
                  <a:pt x="450667" y="62019"/>
                  <a:pt x="450115" y="57793"/>
                </a:cubicBezTo>
                <a:cubicBezTo>
                  <a:pt x="449394" y="52247"/>
                  <a:pt x="449874" y="46581"/>
                  <a:pt x="448554" y="41108"/>
                </a:cubicBezTo>
                <a:cubicBezTo>
                  <a:pt x="448518" y="40781"/>
                  <a:pt x="448518" y="40450"/>
                  <a:pt x="448554" y="40123"/>
                </a:cubicBezTo>
                <a:cubicBezTo>
                  <a:pt x="448818" y="28575"/>
                  <a:pt x="446897" y="17099"/>
                  <a:pt x="447450" y="5527"/>
                </a:cubicBezTo>
                <a:cubicBezTo>
                  <a:pt x="447450" y="5047"/>
                  <a:pt x="447450" y="4543"/>
                  <a:pt x="447450" y="4063"/>
                </a:cubicBezTo>
                <a:cubicBezTo>
                  <a:pt x="447618" y="2622"/>
                  <a:pt x="448170" y="1974"/>
                  <a:pt x="449610" y="1854"/>
                </a:cubicBezTo>
                <a:cubicBezTo>
                  <a:pt x="451051" y="1734"/>
                  <a:pt x="452251" y="1854"/>
                  <a:pt x="453572" y="1854"/>
                </a:cubicBezTo>
                <a:lnTo>
                  <a:pt x="540242" y="1854"/>
                </a:lnTo>
                <a:cubicBezTo>
                  <a:pt x="546676" y="1854"/>
                  <a:pt x="546436" y="1854"/>
                  <a:pt x="546460" y="8144"/>
                </a:cubicBezTo>
                <a:cubicBezTo>
                  <a:pt x="546256" y="12264"/>
                  <a:pt x="546496" y="16393"/>
                  <a:pt x="547180" y="20460"/>
                </a:cubicBezTo>
                <a:cubicBezTo>
                  <a:pt x="547425" y="22427"/>
                  <a:pt x="547490" y="24412"/>
                  <a:pt x="547372" y="26390"/>
                </a:cubicBezTo>
                <a:cubicBezTo>
                  <a:pt x="547147" y="30348"/>
                  <a:pt x="547430" y="34317"/>
                  <a:pt x="548213" y="38203"/>
                </a:cubicBezTo>
                <a:cubicBezTo>
                  <a:pt x="548352" y="38995"/>
                  <a:pt x="548402" y="39800"/>
                  <a:pt x="548357" y="40603"/>
                </a:cubicBezTo>
                <a:cubicBezTo>
                  <a:pt x="548604" y="46514"/>
                  <a:pt x="549190" y="52406"/>
                  <a:pt x="550109" y="58250"/>
                </a:cubicBezTo>
                <a:cubicBezTo>
                  <a:pt x="550974" y="65116"/>
                  <a:pt x="552030" y="71934"/>
                  <a:pt x="553182" y="78753"/>
                </a:cubicBezTo>
                <a:cubicBezTo>
                  <a:pt x="554959" y="89292"/>
                  <a:pt x="557072" y="99784"/>
                  <a:pt x="559617" y="110180"/>
                </a:cubicBezTo>
                <a:cubicBezTo>
                  <a:pt x="563345" y="125220"/>
                  <a:pt x="567866" y="140054"/>
                  <a:pt x="573157" y="154619"/>
                </a:cubicBezTo>
                <a:cubicBezTo>
                  <a:pt x="577215" y="165759"/>
                  <a:pt x="581680" y="176779"/>
                  <a:pt x="586746" y="187510"/>
                </a:cubicBezTo>
                <a:cubicBezTo>
                  <a:pt x="589147" y="192312"/>
                  <a:pt x="591308" y="197402"/>
                  <a:pt x="593732" y="202276"/>
                </a:cubicBezTo>
                <a:cubicBezTo>
                  <a:pt x="602575" y="219614"/>
                  <a:pt x="612536" y="236359"/>
                  <a:pt x="623551" y="252405"/>
                </a:cubicBezTo>
                <a:cubicBezTo>
                  <a:pt x="630496" y="262664"/>
                  <a:pt x="637860" y="272589"/>
                  <a:pt x="645638" y="282175"/>
                </a:cubicBezTo>
                <a:cubicBezTo>
                  <a:pt x="650440" y="288033"/>
                  <a:pt x="655434" y="293747"/>
                  <a:pt x="660451" y="299437"/>
                </a:cubicBezTo>
                <a:cubicBezTo>
                  <a:pt x="669407" y="309617"/>
                  <a:pt x="679202" y="318932"/>
                  <a:pt x="688829" y="328439"/>
                </a:cubicBezTo>
                <a:cubicBezTo>
                  <a:pt x="693031" y="332593"/>
                  <a:pt x="697808" y="336170"/>
                  <a:pt x="702178" y="340179"/>
                </a:cubicBezTo>
                <a:cubicBezTo>
                  <a:pt x="707772" y="345317"/>
                  <a:pt x="713774" y="349927"/>
                  <a:pt x="719752" y="354584"/>
                </a:cubicBezTo>
                <a:cubicBezTo>
                  <a:pt x="723233" y="357321"/>
                  <a:pt x="726690" y="360130"/>
                  <a:pt x="730316" y="362723"/>
                </a:cubicBezTo>
                <a:cubicBezTo>
                  <a:pt x="743067" y="372055"/>
                  <a:pt x="756314" y="380689"/>
                  <a:pt x="770002" y="388580"/>
                </a:cubicBezTo>
                <a:cubicBezTo>
                  <a:pt x="785340" y="397367"/>
                  <a:pt x="801172" y="405261"/>
                  <a:pt x="817418" y="412228"/>
                </a:cubicBezTo>
                <a:cubicBezTo>
                  <a:pt x="830647" y="417822"/>
                  <a:pt x="844043" y="422864"/>
                  <a:pt x="857728" y="427186"/>
                </a:cubicBezTo>
                <a:cubicBezTo>
                  <a:pt x="872323" y="431846"/>
                  <a:pt x="887177" y="435653"/>
                  <a:pt x="902215" y="438590"/>
                </a:cubicBezTo>
                <a:cubicBezTo>
                  <a:pt x="908362" y="439766"/>
                  <a:pt x="914460" y="441134"/>
                  <a:pt x="920630" y="442119"/>
                </a:cubicBezTo>
                <a:cubicBezTo>
                  <a:pt x="926800" y="443103"/>
                  <a:pt x="932634" y="443463"/>
                  <a:pt x="938708" y="444520"/>
                </a:cubicBezTo>
                <a:cubicBezTo>
                  <a:pt x="943510" y="445408"/>
                  <a:pt x="948311" y="444952"/>
                  <a:pt x="952921" y="446152"/>
                </a:cubicBezTo>
                <a:cubicBezTo>
                  <a:pt x="954061" y="446356"/>
                  <a:pt x="955221" y="446431"/>
                  <a:pt x="956378" y="446368"/>
                </a:cubicBezTo>
                <a:cubicBezTo>
                  <a:pt x="960003" y="446296"/>
                  <a:pt x="963629" y="446563"/>
                  <a:pt x="967206" y="447160"/>
                </a:cubicBezTo>
                <a:cubicBezTo>
                  <a:pt x="969331" y="447437"/>
                  <a:pt x="971477" y="447509"/>
                  <a:pt x="973616" y="447377"/>
                </a:cubicBezTo>
                <a:cubicBezTo>
                  <a:pt x="978898" y="447377"/>
                  <a:pt x="984180" y="447377"/>
                  <a:pt x="989462" y="447377"/>
                </a:cubicBezTo>
                <a:cubicBezTo>
                  <a:pt x="991502" y="447377"/>
                  <a:pt x="992031" y="448073"/>
                  <a:pt x="992175" y="450114"/>
                </a:cubicBezTo>
                <a:cubicBezTo>
                  <a:pt x="992175" y="451266"/>
                  <a:pt x="992175" y="452514"/>
                  <a:pt x="992175" y="453595"/>
                </a:cubicBezTo>
                <a:cubicBezTo>
                  <a:pt x="992175" y="482405"/>
                  <a:pt x="992175" y="511287"/>
                  <a:pt x="992175" y="540241"/>
                </a:cubicBezTo>
                <a:cubicBezTo>
                  <a:pt x="992175" y="546411"/>
                  <a:pt x="993063" y="546387"/>
                  <a:pt x="985500" y="547107"/>
                </a:cubicBezTo>
                <a:cubicBezTo>
                  <a:pt x="980122" y="547635"/>
                  <a:pt x="974625" y="547275"/>
                  <a:pt x="969175" y="547323"/>
                </a:cubicBezTo>
                <a:cubicBezTo>
                  <a:pt x="966210" y="547141"/>
                  <a:pt x="963235" y="547383"/>
                  <a:pt x="960340" y="548044"/>
                </a:cubicBezTo>
                <a:cubicBezTo>
                  <a:pt x="959701" y="548226"/>
                  <a:pt x="959033" y="548293"/>
                  <a:pt x="958371" y="548236"/>
                </a:cubicBezTo>
                <a:cubicBezTo>
                  <a:pt x="952933" y="548132"/>
                  <a:pt x="947500" y="548550"/>
                  <a:pt x="942141" y="549484"/>
                </a:cubicBezTo>
                <a:cubicBezTo>
                  <a:pt x="933978" y="550428"/>
                  <a:pt x="925840" y="551597"/>
                  <a:pt x="917725" y="552989"/>
                </a:cubicBezTo>
                <a:cubicBezTo>
                  <a:pt x="903608" y="555407"/>
                  <a:pt x="889618" y="558439"/>
                  <a:pt x="875758" y="562088"/>
                </a:cubicBezTo>
                <a:cubicBezTo>
                  <a:pt x="845474" y="570191"/>
                  <a:pt x="816143" y="581516"/>
                  <a:pt x="788272" y="595868"/>
                </a:cubicBezTo>
                <a:cubicBezTo>
                  <a:pt x="776700" y="601846"/>
                  <a:pt x="765464" y="608424"/>
                  <a:pt x="754396" y="615315"/>
                </a:cubicBezTo>
                <a:cubicBezTo>
                  <a:pt x="743880" y="621845"/>
                  <a:pt x="733821" y="629024"/>
                  <a:pt x="723930" y="636418"/>
                </a:cubicBezTo>
                <a:cubicBezTo>
                  <a:pt x="717471" y="641220"/>
                  <a:pt x="711277" y="646454"/>
                  <a:pt x="705035" y="651567"/>
                </a:cubicBezTo>
                <a:cubicBezTo>
                  <a:pt x="690383" y="664136"/>
                  <a:pt x="676443" y="677513"/>
                  <a:pt x="663284" y="691637"/>
                </a:cubicBezTo>
                <a:cubicBezTo>
                  <a:pt x="657907" y="697183"/>
                  <a:pt x="653225" y="703377"/>
                  <a:pt x="648135" y="709235"/>
                </a:cubicBezTo>
                <a:cubicBezTo>
                  <a:pt x="642637" y="715598"/>
                  <a:pt x="637572" y="722272"/>
                  <a:pt x="632578" y="729066"/>
                </a:cubicBezTo>
                <a:cubicBezTo>
                  <a:pt x="626240" y="737709"/>
                  <a:pt x="620262" y="746568"/>
                  <a:pt x="614524" y="755644"/>
                </a:cubicBezTo>
                <a:cubicBezTo>
                  <a:pt x="605364" y="770149"/>
                  <a:pt x="597084" y="785188"/>
                  <a:pt x="589723" y="800683"/>
                </a:cubicBezTo>
                <a:cubicBezTo>
                  <a:pt x="584328" y="811984"/>
                  <a:pt x="579431" y="823515"/>
                  <a:pt x="575030" y="835279"/>
                </a:cubicBezTo>
                <a:cubicBezTo>
                  <a:pt x="572101" y="843154"/>
                  <a:pt x="569381" y="851101"/>
                  <a:pt x="566867" y="859119"/>
                </a:cubicBezTo>
                <a:cubicBezTo>
                  <a:pt x="562082" y="874021"/>
                  <a:pt x="558231" y="889209"/>
                  <a:pt x="555343" y="904591"/>
                </a:cubicBezTo>
                <a:cubicBezTo>
                  <a:pt x="553783" y="913330"/>
                  <a:pt x="552126" y="922069"/>
                  <a:pt x="550685" y="930832"/>
                </a:cubicBezTo>
                <a:cubicBezTo>
                  <a:pt x="550037" y="934866"/>
                  <a:pt x="550181" y="939067"/>
                  <a:pt x="549341" y="943077"/>
                </a:cubicBezTo>
                <a:cubicBezTo>
                  <a:pt x="548189" y="948598"/>
                  <a:pt x="548981" y="954288"/>
                  <a:pt x="547684" y="959762"/>
                </a:cubicBezTo>
                <a:cubicBezTo>
                  <a:pt x="547456" y="961232"/>
                  <a:pt x="547384" y="962720"/>
                  <a:pt x="547468" y="964204"/>
                </a:cubicBezTo>
                <a:cubicBezTo>
                  <a:pt x="547548" y="968492"/>
                  <a:pt x="547291" y="972777"/>
                  <a:pt x="546700" y="977024"/>
                </a:cubicBezTo>
                <a:cubicBezTo>
                  <a:pt x="546407" y="979816"/>
                  <a:pt x="546342" y="982625"/>
                  <a:pt x="546508" y="985427"/>
                </a:cubicBezTo>
                <a:cubicBezTo>
                  <a:pt x="546508" y="986916"/>
                  <a:pt x="546508" y="988404"/>
                  <a:pt x="546508" y="989893"/>
                </a:cubicBezTo>
                <a:cubicBezTo>
                  <a:pt x="546508" y="991381"/>
                  <a:pt x="545740" y="991885"/>
                  <a:pt x="544251" y="992006"/>
                </a:cubicBezTo>
                <a:cubicBezTo>
                  <a:pt x="542763" y="992126"/>
                  <a:pt x="541850" y="992006"/>
                  <a:pt x="540794" y="992006"/>
                </a:cubicBezTo>
                <a:lnTo>
                  <a:pt x="453572" y="992006"/>
                </a:lnTo>
                <a:cubicBezTo>
                  <a:pt x="447161" y="992006"/>
                  <a:pt x="447426" y="992006"/>
                  <a:pt x="447450" y="985643"/>
                </a:cubicBezTo>
                <a:cubicBezTo>
                  <a:pt x="447450" y="982186"/>
                  <a:pt x="447450" y="978705"/>
                  <a:pt x="447450" y="975248"/>
                </a:cubicBezTo>
                <a:cubicBezTo>
                  <a:pt x="447402" y="973433"/>
                  <a:pt x="447572" y="971620"/>
                  <a:pt x="447954" y="969846"/>
                </a:cubicBezTo>
                <a:cubicBezTo>
                  <a:pt x="448398" y="966907"/>
                  <a:pt x="448542" y="963930"/>
                  <a:pt x="448386" y="960963"/>
                </a:cubicBezTo>
                <a:cubicBezTo>
                  <a:pt x="448199" y="957662"/>
                  <a:pt x="448456" y="954351"/>
                  <a:pt x="449154" y="951119"/>
                </a:cubicBezTo>
                <a:cubicBezTo>
                  <a:pt x="449286" y="950644"/>
                  <a:pt x="449334" y="950147"/>
                  <a:pt x="449298" y="949655"/>
                </a:cubicBezTo>
                <a:cubicBezTo>
                  <a:pt x="448890" y="944181"/>
                  <a:pt x="450307" y="938851"/>
                  <a:pt x="450499" y="933401"/>
                </a:cubicBezTo>
                <a:cubicBezTo>
                  <a:pt x="450643" y="929488"/>
                  <a:pt x="451675" y="925598"/>
                  <a:pt x="452059" y="921685"/>
                </a:cubicBezTo>
                <a:cubicBezTo>
                  <a:pt x="452539" y="916595"/>
                  <a:pt x="453332" y="911578"/>
                  <a:pt x="454244" y="906560"/>
                </a:cubicBezTo>
                <a:cubicBezTo>
                  <a:pt x="455396" y="900078"/>
                  <a:pt x="456237" y="893547"/>
                  <a:pt x="457533" y="887089"/>
                </a:cubicBezTo>
                <a:cubicBezTo>
                  <a:pt x="459766" y="875973"/>
                  <a:pt x="462143" y="864857"/>
                  <a:pt x="465120" y="853886"/>
                </a:cubicBezTo>
                <a:cubicBezTo>
                  <a:pt x="469972" y="835567"/>
                  <a:pt x="475748" y="817506"/>
                  <a:pt x="482430" y="799771"/>
                </a:cubicBezTo>
                <a:cubicBezTo>
                  <a:pt x="487544" y="786518"/>
                  <a:pt x="493089" y="773506"/>
                  <a:pt x="499019" y="760613"/>
                </a:cubicBezTo>
                <a:cubicBezTo>
                  <a:pt x="504685" y="748297"/>
                  <a:pt x="511024" y="736389"/>
                  <a:pt x="517602" y="724601"/>
                </a:cubicBezTo>
                <a:cubicBezTo>
                  <a:pt x="524180" y="712813"/>
                  <a:pt x="531623" y="700592"/>
                  <a:pt x="539353" y="689212"/>
                </a:cubicBezTo>
                <a:cubicBezTo>
                  <a:pt x="547804" y="676608"/>
                  <a:pt x="556712" y="664364"/>
                  <a:pt x="566219" y="652528"/>
                </a:cubicBezTo>
                <a:cubicBezTo>
                  <a:pt x="572197" y="645061"/>
                  <a:pt x="578223" y="637715"/>
                  <a:pt x="584657" y="630584"/>
                </a:cubicBezTo>
                <a:cubicBezTo>
                  <a:pt x="590491" y="624078"/>
                  <a:pt x="596205" y="617476"/>
                  <a:pt x="602543" y="611377"/>
                </a:cubicBezTo>
                <a:cubicBezTo>
                  <a:pt x="607081" y="607056"/>
                  <a:pt x="611426" y="602518"/>
                  <a:pt x="615892" y="598125"/>
                </a:cubicBezTo>
                <a:cubicBezTo>
                  <a:pt x="621654" y="592459"/>
                  <a:pt x="627704" y="587129"/>
                  <a:pt x="633874" y="581919"/>
                </a:cubicBezTo>
                <a:cubicBezTo>
                  <a:pt x="639036" y="577550"/>
                  <a:pt x="644030" y="572988"/>
                  <a:pt x="649288" y="568763"/>
                </a:cubicBezTo>
                <a:cubicBezTo>
                  <a:pt x="655578" y="563697"/>
                  <a:pt x="662084" y="558895"/>
                  <a:pt x="668494" y="553998"/>
                </a:cubicBezTo>
                <a:lnTo>
                  <a:pt x="675913" y="548260"/>
                </a:lnTo>
                <a:cubicBezTo>
                  <a:pt x="676321" y="547947"/>
                  <a:pt x="676681" y="547467"/>
                  <a:pt x="676321" y="547011"/>
                </a:cubicBezTo>
                <a:cubicBezTo>
                  <a:pt x="676006" y="546673"/>
                  <a:pt x="675579" y="546459"/>
                  <a:pt x="675121" y="546411"/>
                </a:cubicBezTo>
                <a:cubicBezTo>
                  <a:pt x="674470" y="546291"/>
                  <a:pt x="673803" y="546291"/>
                  <a:pt x="673152" y="546411"/>
                </a:cubicBezTo>
                <a:cubicBezTo>
                  <a:pt x="670578" y="546994"/>
                  <a:pt x="667932" y="547196"/>
                  <a:pt x="665301" y="547011"/>
                </a:cubicBezTo>
                <a:lnTo>
                  <a:pt x="12683" y="547011"/>
                </a:lnTo>
                <a:cubicBezTo>
                  <a:pt x="9714" y="547158"/>
                  <a:pt x="6739" y="546884"/>
                  <a:pt x="3848" y="546195"/>
                </a:cubicBezTo>
                <a:cubicBezTo>
                  <a:pt x="2664" y="546015"/>
                  <a:pt x="1793" y="544992"/>
                  <a:pt x="1807" y="543794"/>
                </a:cubicBezTo>
                <a:cubicBezTo>
                  <a:pt x="1807" y="542305"/>
                  <a:pt x="1807" y="540817"/>
                  <a:pt x="1807" y="539352"/>
                </a:cubicBezTo>
                <a:lnTo>
                  <a:pt x="1807" y="454459"/>
                </a:lnTo>
                <a:cubicBezTo>
                  <a:pt x="1807" y="446944"/>
                  <a:pt x="1327" y="447401"/>
                  <a:pt x="8721" y="44740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3866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flipH="1">
            <a:off x="0" y="0"/>
            <a:ext cx="12192000" cy="6845439"/>
          </a:xfrm>
          <a:prstGeom prst="rect">
            <a:avLst/>
          </a:prstGeom>
          <a:solidFill>
            <a:srgbClr val="695BC5">
              <a:alpha val="100000"/>
            </a:srgbClr>
          </a:solidFill>
          <a:ln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725894" y="3744098"/>
            <a:ext cx="5440063" cy="18905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54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Century" panose="02040604050505020304" pitchFamily="18" charset="0"/>
                <a:ea typeface="poppins-bold"/>
                <a:cs typeface="poppins-bold"/>
              </a:rPr>
              <a:t>Zinc Sulfate</a:t>
            </a:r>
            <a:endParaRPr kumimoji="1" lang="zh-CN" altLang="en-US" sz="2400" dirty="0">
              <a:latin typeface="Century" panose="02040604050505020304" pitchFamily="18" charset="0"/>
            </a:endParaRPr>
          </a:p>
        </p:txBody>
      </p:sp>
      <p:sp>
        <p:nvSpPr>
          <p:cNvPr id="5" name="文本框 3"/>
          <p:cNvSpPr txBox="1"/>
          <p:nvPr/>
        </p:nvSpPr>
        <p:spPr>
          <a:xfrm>
            <a:off x="725895" y="1804087"/>
            <a:ext cx="5440063" cy="207593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3800" dirty="0">
                <a:ln w="12700">
                  <a:noFill/>
                </a:ln>
                <a:solidFill>
                  <a:srgbClr val="695BC5">
                    <a:alpha val="100000"/>
                  </a:srgbClr>
                </a:solidFill>
                <a:latin typeface="Barlow Condensed Medium"/>
                <a:ea typeface="Barlow Condensed Medium"/>
                <a:cs typeface="Barlow Condensed Medium"/>
              </a:rPr>
              <a:t> </a:t>
            </a:r>
            <a:r>
              <a:rPr kumimoji="1" lang="en-US" altLang="zh-CN" sz="13800" dirty="0">
                <a:ln w="12700">
                  <a:noFill/>
                </a:ln>
                <a:solidFill>
                  <a:srgbClr val="695BC5">
                    <a:alpha val="100000"/>
                  </a:srgbClr>
                </a:solidFill>
                <a:latin typeface="Century" panose="02040604050505020304" pitchFamily="18" charset="0"/>
                <a:ea typeface="Barlow Condensed Medium"/>
                <a:cs typeface="Barlow Condensed Medium"/>
              </a:rPr>
              <a:t>05</a:t>
            </a:r>
            <a:endParaRPr kumimoji="1" lang="zh-CN" altLang="en-US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33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flipH="1">
            <a:off x="9728" y="-97276"/>
            <a:ext cx="12192000" cy="6858000"/>
          </a:xfrm>
          <a:prstGeom prst="rect">
            <a:avLst/>
          </a:prstGeom>
          <a:gradFill flip="none" rotWithShape="1">
            <a:gsLst>
              <a:gs pos="61700">
                <a:srgbClr val="C8DDF9"/>
              </a:gs>
              <a:gs pos="26000">
                <a:srgbClr val="FFCC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4880848" y="1754303"/>
            <a:ext cx="1132094" cy="1132094"/>
          </a:xfrm>
          <a:custGeom>
            <a:avLst/>
            <a:gdLst>
              <a:gd name="connsiteX0" fmla="*/ 231822 w 1390905"/>
              <a:gd name="connsiteY0" fmla="*/ 0 h 1390905"/>
              <a:gd name="connsiteX1" fmla="*/ 1390905 w 1390905"/>
              <a:gd name="connsiteY1" fmla="*/ 0 h 1390905"/>
              <a:gd name="connsiteX2" fmla="*/ 1390905 w 1390905"/>
              <a:gd name="connsiteY2" fmla="*/ 0 h 1390905"/>
              <a:gd name="connsiteX3" fmla="*/ 1390905 w 1390905"/>
              <a:gd name="connsiteY3" fmla="*/ 1159083 h 1390905"/>
              <a:gd name="connsiteX4" fmla="*/ 1159083 w 1390905"/>
              <a:gd name="connsiteY4" fmla="*/ 1390905 h 1390905"/>
              <a:gd name="connsiteX5" fmla="*/ 0 w 1390905"/>
              <a:gd name="connsiteY5" fmla="*/ 1390905 h 1390905"/>
              <a:gd name="connsiteX6" fmla="*/ 0 w 1390905"/>
              <a:gd name="connsiteY6" fmla="*/ 1390905 h 1390905"/>
              <a:gd name="connsiteX7" fmla="*/ 0 w 1390905"/>
              <a:gd name="connsiteY7" fmla="*/ 231822 h 1390905"/>
              <a:gd name="connsiteX8" fmla="*/ 231822 w 1390905"/>
              <a:gd name="connsiteY8" fmla="*/ 0 h 1390905"/>
            </a:gdLst>
            <a:ahLst/>
            <a:cxnLst/>
            <a:rect l="l" t="t" r="r" b="b"/>
            <a:pathLst>
              <a:path w="1390905" h="1390905">
                <a:moveTo>
                  <a:pt x="231822" y="0"/>
                </a:moveTo>
                <a:lnTo>
                  <a:pt x="1390905" y="0"/>
                </a:lnTo>
                <a:lnTo>
                  <a:pt x="1390905" y="0"/>
                </a:lnTo>
                <a:lnTo>
                  <a:pt x="1390905" y="1159083"/>
                </a:lnTo>
                <a:cubicBezTo>
                  <a:pt x="1390905" y="1287115"/>
                  <a:pt x="1287115" y="1390905"/>
                  <a:pt x="1159083" y="1390905"/>
                </a:cubicBezTo>
                <a:lnTo>
                  <a:pt x="0" y="1390905"/>
                </a:lnTo>
                <a:lnTo>
                  <a:pt x="0" y="1390905"/>
                </a:lnTo>
                <a:lnTo>
                  <a:pt x="0" y="231822"/>
                </a:lnTo>
                <a:cubicBezTo>
                  <a:pt x="0" y="103790"/>
                  <a:pt x="103790" y="0"/>
                  <a:pt x="231822" y="0"/>
                </a:cubicBezTo>
                <a:close/>
              </a:path>
            </a:pathLst>
          </a:custGeom>
          <a:solidFill>
            <a:srgbClr val="800080"/>
          </a:solidFill>
          <a:ln w="12700" cap="sq">
            <a:noFill/>
            <a:miter/>
          </a:ln>
        </p:spPr>
        <p:txBody>
          <a:bodyPr vert="horz" wrap="square" lIns="274146" tIns="274146" rIns="274146" bIns="274146" rtlCol="0" anchor="ctr"/>
          <a:lstStyle/>
          <a:p>
            <a:pPr algn="ctr">
              <a:lnSpc>
                <a:spcPct val="9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065234" y="1754303"/>
            <a:ext cx="1132094" cy="1132094"/>
          </a:xfrm>
          <a:custGeom>
            <a:avLst/>
            <a:gdLst>
              <a:gd name="connsiteX0" fmla="*/ 231822 w 1390905"/>
              <a:gd name="connsiteY0" fmla="*/ 0 h 1390905"/>
              <a:gd name="connsiteX1" fmla="*/ 1390905 w 1390905"/>
              <a:gd name="connsiteY1" fmla="*/ 0 h 1390905"/>
              <a:gd name="connsiteX2" fmla="*/ 1390905 w 1390905"/>
              <a:gd name="connsiteY2" fmla="*/ 0 h 1390905"/>
              <a:gd name="connsiteX3" fmla="*/ 1390905 w 1390905"/>
              <a:gd name="connsiteY3" fmla="*/ 1159083 h 1390905"/>
              <a:gd name="connsiteX4" fmla="*/ 1159083 w 1390905"/>
              <a:gd name="connsiteY4" fmla="*/ 1390905 h 1390905"/>
              <a:gd name="connsiteX5" fmla="*/ 0 w 1390905"/>
              <a:gd name="connsiteY5" fmla="*/ 1390905 h 1390905"/>
              <a:gd name="connsiteX6" fmla="*/ 0 w 1390905"/>
              <a:gd name="connsiteY6" fmla="*/ 1390905 h 1390905"/>
              <a:gd name="connsiteX7" fmla="*/ 0 w 1390905"/>
              <a:gd name="connsiteY7" fmla="*/ 231822 h 1390905"/>
              <a:gd name="connsiteX8" fmla="*/ 231822 w 1390905"/>
              <a:gd name="connsiteY8" fmla="*/ 0 h 1390905"/>
            </a:gdLst>
            <a:ahLst/>
            <a:cxnLst/>
            <a:rect l="l" t="t" r="r" b="b"/>
            <a:pathLst>
              <a:path w="1390905" h="1390905">
                <a:moveTo>
                  <a:pt x="1390905" y="231822"/>
                </a:moveTo>
                <a:lnTo>
                  <a:pt x="1390905" y="1390905"/>
                </a:lnTo>
                <a:lnTo>
                  <a:pt x="1390905" y="1390905"/>
                </a:lnTo>
                <a:lnTo>
                  <a:pt x="231822" y="1390905"/>
                </a:lnTo>
                <a:cubicBezTo>
                  <a:pt x="103790" y="1390905"/>
                  <a:pt x="0" y="1287115"/>
                  <a:pt x="0" y="1159083"/>
                </a:cubicBezTo>
                <a:lnTo>
                  <a:pt x="0" y="0"/>
                </a:lnTo>
                <a:lnTo>
                  <a:pt x="0" y="0"/>
                </a:lnTo>
                <a:lnTo>
                  <a:pt x="1159083" y="0"/>
                </a:lnTo>
                <a:cubicBezTo>
                  <a:pt x="1287115" y="0"/>
                  <a:pt x="1390905" y="103790"/>
                  <a:pt x="1390905" y="231822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274146" tIns="274146" rIns="274146" bIns="274146" rtlCol="0" anchor="ctr"/>
          <a:lstStyle/>
          <a:p>
            <a:pPr algn="ctr">
              <a:lnSpc>
                <a:spcPct val="9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065233" y="2938688"/>
            <a:ext cx="1132095" cy="1132095"/>
          </a:xfrm>
          <a:custGeom>
            <a:avLst/>
            <a:gdLst>
              <a:gd name="connsiteX0" fmla="*/ 231822 w 1390905"/>
              <a:gd name="connsiteY0" fmla="*/ 0 h 1390905"/>
              <a:gd name="connsiteX1" fmla="*/ 1390905 w 1390905"/>
              <a:gd name="connsiteY1" fmla="*/ 0 h 1390905"/>
              <a:gd name="connsiteX2" fmla="*/ 1390905 w 1390905"/>
              <a:gd name="connsiteY2" fmla="*/ 0 h 1390905"/>
              <a:gd name="connsiteX3" fmla="*/ 1390905 w 1390905"/>
              <a:gd name="connsiteY3" fmla="*/ 1159083 h 1390905"/>
              <a:gd name="connsiteX4" fmla="*/ 1159083 w 1390905"/>
              <a:gd name="connsiteY4" fmla="*/ 1390905 h 1390905"/>
              <a:gd name="connsiteX5" fmla="*/ 0 w 1390905"/>
              <a:gd name="connsiteY5" fmla="*/ 1390905 h 1390905"/>
              <a:gd name="connsiteX6" fmla="*/ 0 w 1390905"/>
              <a:gd name="connsiteY6" fmla="*/ 1390905 h 1390905"/>
              <a:gd name="connsiteX7" fmla="*/ 0 w 1390905"/>
              <a:gd name="connsiteY7" fmla="*/ 231822 h 1390905"/>
              <a:gd name="connsiteX8" fmla="*/ 231822 w 1390905"/>
              <a:gd name="connsiteY8" fmla="*/ 0 h 1390905"/>
            </a:gdLst>
            <a:ahLst/>
            <a:cxnLst/>
            <a:rect l="l" t="t" r="r" b="b"/>
            <a:pathLst>
              <a:path w="1390905" h="1390905">
                <a:moveTo>
                  <a:pt x="1159083" y="1390905"/>
                </a:moveTo>
                <a:lnTo>
                  <a:pt x="0" y="1390905"/>
                </a:lnTo>
                <a:lnTo>
                  <a:pt x="0" y="1390905"/>
                </a:lnTo>
                <a:lnTo>
                  <a:pt x="0" y="231822"/>
                </a:lnTo>
                <a:cubicBezTo>
                  <a:pt x="0" y="103790"/>
                  <a:pt x="103790" y="0"/>
                  <a:pt x="231822" y="0"/>
                </a:cubicBezTo>
                <a:lnTo>
                  <a:pt x="1390905" y="0"/>
                </a:lnTo>
                <a:lnTo>
                  <a:pt x="1390905" y="0"/>
                </a:lnTo>
                <a:lnTo>
                  <a:pt x="1390905" y="1159083"/>
                </a:lnTo>
                <a:cubicBezTo>
                  <a:pt x="1390905" y="1287115"/>
                  <a:pt x="1287115" y="1390905"/>
                  <a:pt x="1159083" y="1390905"/>
                </a:cubicBezTo>
                <a:close/>
              </a:path>
            </a:pathLst>
          </a:custGeom>
          <a:solidFill>
            <a:srgbClr val="800080"/>
          </a:solidFill>
          <a:ln w="12700" cap="sq">
            <a:noFill/>
            <a:miter/>
          </a:ln>
        </p:spPr>
        <p:txBody>
          <a:bodyPr vert="horz" wrap="square" lIns="274146" tIns="274146" rIns="274146" bIns="274146" rtlCol="0" anchor="ctr"/>
          <a:lstStyle/>
          <a:p>
            <a:pPr algn="ctr">
              <a:lnSpc>
                <a:spcPct val="9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880848" y="2938689"/>
            <a:ext cx="1132094" cy="1132094"/>
          </a:xfrm>
          <a:custGeom>
            <a:avLst/>
            <a:gdLst>
              <a:gd name="connsiteX0" fmla="*/ 231822 w 1390905"/>
              <a:gd name="connsiteY0" fmla="*/ 0 h 1390905"/>
              <a:gd name="connsiteX1" fmla="*/ 1390905 w 1390905"/>
              <a:gd name="connsiteY1" fmla="*/ 0 h 1390905"/>
              <a:gd name="connsiteX2" fmla="*/ 1390905 w 1390905"/>
              <a:gd name="connsiteY2" fmla="*/ 0 h 1390905"/>
              <a:gd name="connsiteX3" fmla="*/ 1390905 w 1390905"/>
              <a:gd name="connsiteY3" fmla="*/ 1159083 h 1390905"/>
              <a:gd name="connsiteX4" fmla="*/ 1159083 w 1390905"/>
              <a:gd name="connsiteY4" fmla="*/ 1390905 h 1390905"/>
              <a:gd name="connsiteX5" fmla="*/ 0 w 1390905"/>
              <a:gd name="connsiteY5" fmla="*/ 1390905 h 1390905"/>
              <a:gd name="connsiteX6" fmla="*/ 0 w 1390905"/>
              <a:gd name="connsiteY6" fmla="*/ 1390905 h 1390905"/>
              <a:gd name="connsiteX7" fmla="*/ 0 w 1390905"/>
              <a:gd name="connsiteY7" fmla="*/ 231822 h 1390905"/>
              <a:gd name="connsiteX8" fmla="*/ 231822 w 1390905"/>
              <a:gd name="connsiteY8" fmla="*/ 0 h 1390905"/>
            </a:gdLst>
            <a:ahLst/>
            <a:cxnLst/>
            <a:rect l="l" t="t" r="r" b="b"/>
            <a:pathLst>
              <a:path w="1390905" h="1390905">
                <a:moveTo>
                  <a:pt x="0" y="1159083"/>
                </a:moveTo>
                <a:lnTo>
                  <a:pt x="0" y="0"/>
                </a:lnTo>
                <a:lnTo>
                  <a:pt x="0" y="0"/>
                </a:lnTo>
                <a:lnTo>
                  <a:pt x="1159083" y="0"/>
                </a:lnTo>
                <a:cubicBezTo>
                  <a:pt x="1287115" y="0"/>
                  <a:pt x="1390905" y="103790"/>
                  <a:pt x="1390905" y="231822"/>
                </a:cubicBezTo>
                <a:lnTo>
                  <a:pt x="1390905" y="1390905"/>
                </a:lnTo>
                <a:lnTo>
                  <a:pt x="1390905" y="1390905"/>
                </a:lnTo>
                <a:lnTo>
                  <a:pt x="231822" y="1390905"/>
                </a:lnTo>
                <a:cubicBezTo>
                  <a:pt x="103790" y="1390905"/>
                  <a:pt x="0" y="1287115"/>
                  <a:pt x="0" y="1159083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274146" tIns="274146" rIns="274146" bIns="274146" rtlCol="0" anchor="ctr"/>
          <a:lstStyle/>
          <a:p>
            <a:pPr algn="ctr">
              <a:lnSpc>
                <a:spcPct val="9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298743" y="2831975"/>
            <a:ext cx="209327" cy="209327"/>
          </a:xfrm>
          <a:prstGeom prst="ellipse">
            <a:avLst/>
          </a:prstGeom>
          <a:solidFill>
            <a:srgbClr val="800080">
              <a:alpha val="90000"/>
            </a:srgb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7671230" y="2805218"/>
            <a:ext cx="209327" cy="209327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87853" y="4708458"/>
            <a:ext cx="10616293" cy="11470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endParaRPr kumimoji="1" lang="zh-CN" altLang="en-US" dirty="0"/>
          </a:p>
        </p:txBody>
      </p:sp>
      <p:cxnSp>
        <p:nvCxnSpPr>
          <p:cNvPr id="10" name="线条 1"/>
          <p:cNvCxnSpPr/>
          <p:nvPr/>
        </p:nvCxnSpPr>
        <p:spPr>
          <a:xfrm>
            <a:off x="663212" y="4490314"/>
            <a:ext cx="10852876" cy="0"/>
          </a:xfrm>
          <a:prstGeom prst="line">
            <a:avLst/>
          </a:prstGeom>
          <a:noFill/>
          <a:ln w="12700" cap="sq">
            <a:solidFill>
              <a:schemeClr val="bg1">
                <a:lumMod val="65000"/>
              </a:schemeClr>
            </a:solidFill>
            <a:miter/>
            <a:headEnd type="oval" w="med" len="med"/>
            <a:tailEnd type="oval"/>
          </a:ln>
        </p:spPr>
      </p:cxnSp>
      <p:sp>
        <p:nvSpPr>
          <p:cNvPr id="11" name="标题 1"/>
          <p:cNvSpPr txBox="1"/>
          <p:nvPr/>
        </p:nvSpPr>
        <p:spPr>
          <a:xfrm>
            <a:off x="5363160" y="2182840"/>
            <a:ext cx="322498" cy="349344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343511" y="3394756"/>
            <a:ext cx="355570" cy="322365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461220" y="3334650"/>
            <a:ext cx="340119" cy="340169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985534" y="1752600"/>
            <a:ext cx="3530553" cy="23241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2000" b="1" dirty="0">
                <a:ln w="12700">
                  <a:noFill/>
                </a:ln>
                <a:solidFill>
                  <a:srgbClr val="CC3399"/>
                </a:solidFill>
                <a:latin typeface="Century" panose="02040604050505020304" pitchFamily="18" charset="0"/>
                <a:ea typeface="Poppins"/>
                <a:cs typeface="Poppins"/>
              </a:rPr>
              <a:t>Evaluated for prevention and treatment of neonatal hyperbilirubinemia.</a:t>
            </a:r>
            <a:endParaRPr kumimoji="1" lang="zh-CN" altLang="en-US" sz="2800" b="1" dirty="0">
              <a:solidFill>
                <a:srgbClr val="CC3399"/>
              </a:solidFill>
              <a:latin typeface="Century" panose="02040604050505020304" pitchFamily="18" charset="0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272374" y="1583950"/>
            <a:ext cx="3820268" cy="249275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50000"/>
              </a:lnSpc>
            </a:pPr>
            <a:r>
              <a:rPr kumimoji="1" lang="en-US" altLang="zh-CN" sz="1600" b="1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Oral zinc salts bind unconjugated </a:t>
            </a:r>
            <a:endParaRPr kumimoji="1" lang="en-US" altLang="zh-CN" sz="1600" b="1" dirty="0" smtClean="0">
              <a:ln w="12700">
                <a:noFill/>
              </a:ln>
              <a:solidFill>
                <a:srgbClr val="CC0099"/>
              </a:solidFill>
              <a:latin typeface="Century" panose="02040604050505020304" pitchFamily="18" charset="0"/>
              <a:ea typeface="Poppins"/>
              <a:cs typeface="Poppins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1600" b="1" dirty="0" smtClean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bi</a:t>
            </a:r>
            <a:r>
              <a:rPr kumimoji="1" lang="en-US" altLang="zh-CN" sz="1600" b="1" dirty="0" smtClean="0">
                <a:solidFill>
                  <a:srgbClr val="CC0099"/>
                </a:solidFill>
                <a:latin typeface="Century" panose="02040604050505020304" pitchFamily="18" charset="0"/>
              </a:rPr>
              <a:t>l</a:t>
            </a:r>
            <a:r>
              <a:rPr kumimoji="1" lang="en-US" altLang="zh-CN" sz="1600" b="1" dirty="0" smtClean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irubin</a:t>
            </a:r>
            <a:r>
              <a:rPr kumimoji="1" lang="en-US" altLang="zh-CN" sz="1600" b="1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, ↓</a:t>
            </a:r>
            <a:r>
              <a:rPr kumimoji="1" lang="en-US" altLang="zh-CN" sz="1600" b="1" dirty="0" smtClean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 </a:t>
            </a:r>
            <a:r>
              <a:rPr kumimoji="1" lang="en-US" altLang="zh-CN" sz="1600" b="1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enterohepatic </a:t>
            </a:r>
            <a:r>
              <a:rPr kumimoji="1" lang="en-US" altLang="zh-CN" sz="1600" b="1" dirty="0" smtClean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circulation, </a:t>
            </a:r>
          </a:p>
          <a:p>
            <a:pPr>
              <a:lnSpc>
                <a:spcPct val="150000"/>
              </a:lnSpc>
            </a:pPr>
            <a:r>
              <a:rPr lang="en-US" sz="1600" b="1" dirty="0" smtClean="0">
                <a:solidFill>
                  <a:srgbClr val="CC0099"/>
                </a:solidFill>
                <a:latin typeface="Century" panose="02040604050505020304" pitchFamily="18" charset="0"/>
              </a:rPr>
              <a:t> </a:t>
            </a:r>
            <a:r>
              <a:rPr lang="en-US" sz="1600" b="1" dirty="0">
                <a:solidFill>
                  <a:srgbClr val="CC0099"/>
                </a:solidFill>
                <a:latin typeface="Century" panose="02040604050505020304" pitchFamily="18" charset="0"/>
              </a:rPr>
              <a:t>bound to </a:t>
            </a:r>
            <a:r>
              <a:rPr lang="en-US" sz="1600" b="1" dirty="0" err="1">
                <a:solidFill>
                  <a:srgbClr val="CC0099"/>
                </a:solidFill>
                <a:latin typeface="Century" panose="02040604050505020304" pitchFamily="18" charset="0"/>
              </a:rPr>
              <a:t>porphyrines</a:t>
            </a:r>
            <a:r>
              <a:rPr lang="en-US" sz="1600" b="1" dirty="0">
                <a:solidFill>
                  <a:srgbClr val="CC0099"/>
                </a:solidFill>
                <a:latin typeface="Century" panose="02040604050505020304" pitchFamily="18" charset="0"/>
              </a:rPr>
              <a:t> , </a:t>
            </a:r>
            <a:r>
              <a:rPr lang="en-US" sz="1600" b="1" dirty="0">
                <a:solidFill>
                  <a:srgbClr val="CC0099"/>
                </a:solidFill>
                <a:latin typeface="Century" panose="02040604050505020304" pitchFamily="18" charset="0"/>
                <a:cs typeface="Calibri" panose="020F0502020204030204" pitchFamily="34" charset="0"/>
              </a:rPr>
              <a:t>↓</a:t>
            </a:r>
            <a:r>
              <a:rPr lang="en-US" sz="1600" b="1" dirty="0" smtClean="0">
                <a:solidFill>
                  <a:srgbClr val="CC0099"/>
                </a:solidFill>
                <a:latin typeface="Century" panose="02040604050505020304" pitchFamily="18" charset="0"/>
              </a:rPr>
              <a:t> </a:t>
            </a:r>
            <a:r>
              <a:rPr lang="en-US" sz="1600" b="1" dirty="0">
                <a:solidFill>
                  <a:srgbClr val="CC0099"/>
                </a:solidFill>
                <a:latin typeface="Century" panose="02040604050505020304" pitchFamily="18" charset="0"/>
              </a:rPr>
              <a:t>of </a:t>
            </a:r>
            <a:r>
              <a:rPr lang="en-US" sz="1600" b="1" dirty="0" err="1">
                <a:solidFill>
                  <a:srgbClr val="CC0099"/>
                </a:solidFill>
                <a:latin typeface="Century" panose="02040604050505020304" pitchFamily="18" charset="0"/>
              </a:rPr>
              <a:t>bili</a:t>
            </a:r>
            <a:r>
              <a:rPr lang="en-US" sz="1600" b="1" dirty="0">
                <a:solidFill>
                  <a:srgbClr val="CC0099"/>
                </a:solidFill>
                <a:latin typeface="Century" panose="02040604050505020304" pitchFamily="18" charset="0"/>
              </a:rPr>
              <a:t> formation from </a:t>
            </a:r>
            <a:r>
              <a:rPr lang="en-US" sz="1600" b="1" dirty="0" err="1" smtClean="0">
                <a:solidFill>
                  <a:srgbClr val="CC0099"/>
                </a:solidFill>
                <a:latin typeface="Century" panose="02040604050505020304" pitchFamily="18" charset="0"/>
              </a:rPr>
              <a:t>heme</a:t>
            </a:r>
            <a:r>
              <a:rPr lang="en-US" sz="1600" b="1" dirty="0">
                <a:solidFill>
                  <a:srgbClr val="CC0099"/>
                </a:solidFill>
                <a:latin typeface="Century" panose="02040604050505020304" pitchFamily="18" charset="0"/>
              </a:rPr>
              <a:t>,</a:t>
            </a:r>
            <a:endParaRPr lang="en-US" sz="1600" b="1" dirty="0" smtClean="0">
              <a:solidFill>
                <a:srgbClr val="CC0099"/>
              </a:solidFill>
              <a:latin typeface="Century" panose="020406040505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CC0099"/>
                </a:solidFill>
                <a:latin typeface="Century" panose="02040604050505020304" pitchFamily="18" charset="0"/>
              </a:rPr>
              <a:t>inhibition of intestinal </a:t>
            </a:r>
            <a:r>
              <a:rPr lang="en-US" sz="1600" b="1" dirty="0" smtClean="0">
                <a:solidFill>
                  <a:srgbClr val="CC0099"/>
                </a:solidFill>
                <a:latin typeface="Century" panose="02040604050505020304" pitchFamily="18" charset="0"/>
              </a:rPr>
              <a:t>beta </a:t>
            </a:r>
            <a:r>
              <a:rPr lang="en-US" sz="1600" b="1" dirty="0" err="1" smtClean="0">
                <a:solidFill>
                  <a:srgbClr val="CC0099"/>
                </a:solidFill>
                <a:latin typeface="Century" panose="02040604050505020304" pitchFamily="18" charset="0"/>
              </a:rPr>
              <a:t>glucoronidase</a:t>
            </a:r>
            <a:r>
              <a:rPr lang="en-US" sz="1600" b="1" dirty="0" smtClean="0">
                <a:solidFill>
                  <a:srgbClr val="CC0099"/>
                </a:solidFill>
                <a:latin typeface="Century" panose="02040604050505020304" pitchFamily="18" charset="0"/>
              </a:rPr>
              <a:t> </a:t>
            </a:r>
            <a:endParaRPr kumimoji="1" lang="zh-CN" altLang="en-US" sz="1600" b="1" dirty="0">
              <a:solidFill>
                <a:srgbClr val="CC0099"/>
              </a:solidFill>
              <a:latin typeface="Century" panose="02040604050505020304" pitchFamily="18" charset="0"/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6481059" y="2192880"/>
            <a:ext cx="349344" cy="32926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044659" y="527337"/>
            <a:ext cx="1047424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600" dirty="0">
                <a:ln w="12700">
                  <a:noFill/>
                </a:ln>
                <a:solidFill>
                  <a:srgbClr val="800080"/>
                </a:solidFill>
                <a:latin typeface="Century" panose="02040604050505020304" pitchFamily="18" charset="0"/>
                <a:ea typeface="poppins-bold"/>
                <a:cs typeface="poppins-bold"/>
              </a:rPr>
              <a:t>Mechanism and Rationale</a:t>
            </a:r>
            <a:endParaRPr kumimoji="1" lang="zh-CN" altLang="en-US" sz="2400" dirty="0">
              <a:solidFill>
                <a:srgbClr val="800080"/>
              </a:solidFill>
              <a:latin typeface="Century" panose="02040604050505020304" pitchFamily="18" charset="0"/>
            </a:endParaRPr>
          </a:p>
        </p:txBody>
      </p:sp>
      <p:sp>
        <p:nvSpPr>
          <p:cNvPr id="18" name="标题 1"/>
          <p:cNvSpPr txBox="1"/>
          <p:nvPr/>
        </p:nvSpPr>
        <p:spPr>
          <a:xfrm flipH="1">
            <a:off x="451793" y="527337"/>
            <a:ext cx="432000" cy="432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541487" y="617337"/>
            <a:ext cx="252613" cy="252000"/>
          </a:xfrm>
          <a:custGeom>
            <a:avLst/>
            <a:gdLst>
              <a:gd name="connsiteX0" fmla="*/ 339916 w 993944"/>
              <a:gd name="connsiteY0" fmla="*/ 447401 h 991544"/>
              <a:gd name="connsiteX1" fmla="*/ 664749 w 993944"/>
              <a:gd name="connsiteY1" fmla="*/ 447401 h 991544"/>
              <a:gd name="connsiteX2" fmla="*/ 670199 w 993944"/>
              <a:gd name="connsiteY2" fmla="*/ 447401 h 991544"/>
              <a:gd name="connsiteX3" fmla="*/ 676249 w 993944"/>
              <a:gd name="connsiteY3" fmla="*/ 446632 h 991544"/>
              <a:gd name="connsiteX4" fmla="*/ 671447 w 993944"/>
              <a:gd name="connsiteY4" fmla="*/ 442551 h 991544"/>
              <a:gd name="connsiteX5" fmla="*/ 646071 w 993944"/>
              <a:gd name="connsiteY5" fmla="*/ 422864 h 991544"/>
              <a:gd name="connsiteX6" fmla="*/ 620838 w 993944"/>
              <a:gd name="connsiteY6" fmla="*/ 400680 h 991544"/>
              <a:gd name="connsiteX7" fmla="*/ 598198 w 993944"/>
              <a:gd name="connsiteY7" fmla="*/ 378545 h 991544"/>
              <a:gd name="connsiteX8" fmla="*/ 584321 w 993944"/>
              <a:gd name="connsiteY8" fmla="*/ 363107 h 991544"/>
              <a:gd name="connsiteX9" fmla="*/ 576494 w 993944"/>
              <a:gd name="connsiteY9" fmla="*/ 354200 h 991544"/>
              <a:gd name="connsiteX10" fmla="*/ 549365 w 993944"/>
              <a:gd name="connsiteY10" fmla="*/ 319580 h 991544"/>
              <a:gd name="connsiteX11" fmla="*/ 523628 w 993944"/>
              <a:gd name="connsiteY11" fmla="*/ 280303 h 991544"/>
              <a:gd name="connsiteX12" fmla="*/ 512920 w 993944"/>
              <a:gd name="connsiteY12" fmla="*/ 261360 h 991544"/>
              <a:gd name="connsiteX13" fmla="*/ 505718 w 993944"/>
              <a:gd name="connsiteY13" fmla="*/ 247819 h 991544"/>
              <a:gd name="connsiteX14" fmla="*/ 495130 w 993944"/>
              <a:gd name="connsiteY14" fmla="*/ 225468 h 991544"/>
              <a:gd name="connsiteX15" fmla="*/ 487928 w 993944"/>
              <a:gd name="connsiteY15" fmla="*/ 208662 h 991544"/>
              <a:gd name="connsiteX16" fmla="*/ 480533 w 993944"/>
              <a:gd name="connsiteY16" fmla="*/ 189791 h 991544"/>
              <a:gd name="connsiteX17" fmla="*/ 471050 w 993944"/>
              <a:gd name="connsiteY17" fmla="*/ 161677 h 991544"/>
              <a:gd name="connsiteX18" fmla="*/ 461230 w 993944"/>
              <a:gd name="connsiteY18" fmla="*/ 124921 h 991544"/>
              <a:gd name="connsiteX19" fmla="*/ 455108 w 993944"/>
              <a:gd name="connsiteY19" fmla="*/ 93446 h 991544"/>
              <a:gd name="connsiteX20" fmla="*/ 451555 w 993944"/>
              <a:gd name="connsiteY20" fmla="*/ 70542 h 991544"/>
              <a:gd name="connsiteX21" fmla="*/ 450115 w 993944"/>
              <a:gd name="connsiteY21" fmla="*/ 57793 h 991544"/>
              <a:gd name="connsiteX22" fmla="*/ 448554 w 993944"/>
              <a:gd name="connsiteY22" fmla="*/ 41108 h 991544"/>
              <a:gd name="connsiteX23" fmla="*/ 448554 w 993944"/>
              <a:gd name="connsiteY23" fmla="*/ 40123 h 991544"/>
              <a:gd name="connsiteX24" fmla="*/ 447450 w 993944"/>
              <a:gd name="connsiteY24" fmla="*/ 5527 h 991544"/>
              <a:gd name="connsiteX25" fmla="*/ 447450 w 993944"/>
              <a:gd name="connsiteY25" fmla="*/ 4063 h 991544"/>
              <a:gd name="connsiteX26" fmla="*/ 449610 w 993944"/>
              <a:gd name="connsiteY26" fmla="*/ 1854 h 991544"/>
              <a:gd name="connsiteX27" fmla="*/ 453572 w 993944"/>
              <a:gd name="connsiteY27" fmla="*/ 1854 h 991544"/>
              <a:gd name="connsiteX28" fmla="*/ 540242 w 993944"/>
              <a:gd name="connsiteY28" fmla="*/ 1854 h 991544"/>
              <a:gd name="connsiteX29" fmla="*/ 546460 w 993944"/>
              <a:gd name="connsiteY29" fmla="*/ 8144 h 991544"/>
              <a:gd name="connsiteX30" fmla="*/ 547180 w 993944"/>
              <a:gd name="connsiteY30" fmla="*/ 20460 h 991544"/>
              <a:gd name="connsiteX31" fmla="*/ 547372 w 993944"/>
              <a:gd name="connsiteY31" fmla="*/ 26390 h 991544"/>
              <a:gd name="connsiteX32" fmla="*/ 548213 w 993944"/>
              <a:gd name="connsiteY32" fmla="*/ 38203 h 991544"/>
              <a:gd name="connsiteX33" fmla="*/ 548357 w 993944"/>
              <a:gd name="connsiteY33" fmla="*/ 40603 h 991544"/>
              <a:gd name="connsiteX34" fmla="*/ 550109 w 993944"/>
              <a:gd name="connsiteY34" fmla="*/ 58250 h 991544"/>
              <a:gd name="connsiteX35" fmla="*/ 553182 w 993944"/>
              <a:gd name="connsiteY35" fmla="*/ 78753 h 991544"/>
              <a:gd name="connsiteX36" fmla="*/ 559617 w 993944"/>
              <a:gd name="connsiteY36" fmla="*/ 110180 h 991544"/>
              <a:gd name="connsiteX37" fmla="*/ 573157 w 993944"/>
              <a:gd name="connsiteY37" fmla="*/ 154619 h 991544"/>
              <a:gd name="connsiteX38" fmla="*/ 586746 w 993944"/>
              <a:gd name="connsiteY38" fmla="*/ 187510 h 991544"/>
              <a:gd name="connsiteX39" fmla="*/ 593732 w 993944"/>
              <a:gd name="connsiteY39" fmla="*/ 202276 h 991544"/>
              <a:gd name="connsiteX40" fmla="*/ 623551 w 993944"/>
              <a:gd name="connsiteY40" fmla="*/ 252405 h 991544"/>
              <a:gd name="connsiteX41" fmla="*/ 645638 w 993944"/>
              <a:gd name="connsiteY41" fmla="*/ 282175 h 991544"/>
              <a:gd name="connsiteX42" fmla="*/ 660451 w 993944"/>
              <a:gd name="connsiteY42" fmla="*/ 299437 h 991544"/>
              <a:gd name="connsiteX43" fmla="*/ 688829 w 993944"/>
              <a:gd name="connsiteY43" fmla="*/ 328439 h 991544"/>
              <a:gd name="connsiteX44" fmla="*/ 702178 w 993944"/>
              <a:gd name="connsiteY44" fmla="*/ 340179 h 991544"/>
              <a:gd name="connsiteX45" fmla="*/ 719752 w 993944"/>
              <a:gd name="connsiteY45" fmla="*/ 354584 h 991544"/>
              <a:gd name="connsiteX46" fmla="*/ 730316 w 993944"/>
              <a:gd name="connsiteY46" fmla="*/ 362723 h 991544"/>
              <a:gd name="connsiteX47" fmla="*/ 770002 w 993944"/>
              <a:gd name="connsiteY47" fmla="*/ 388580 h 991544"/>
              <a:gd name="connsiteX48" fmla="*/ 817418 w 993944"/>
              <a:gd name="connsiteY48" fmla="*/ 412228 h 991544"/>
              <a:gd name="connsiteX49" fmla="*/ 857728 w 993944"/>
              <a:gd name="connsiteY49" fmla="*/ 427186 h 991544"/>
              <a:gd name="connsiteX50" fmla="*/ 902215 w 993944"/>
              <a:gd name="connsiteY50" fmla="*/ 438590 h 991544"/>
              <a:gd name="connsiteX51" fmla="*/ 920630 w 993944"/>
              <a:gd name="connsiteY51" fmla="*/ 442119 h 991544"/>
              <a:gd name="connsiteX52" fmla="*/ 938708 w 993944"/>
              <a:gd name="connsiteY52" fmla="*/ 444520 h 991544"/>
              <a:gd name="connsiteX53" fmla="*/ 952921 w 993944"/>
              <a:gd name="connsiteY53" fmla="*/ 446152 h 991544"/>
              <a:gd name="connsiteX54" fmla="*/ 956378 w 993944"/>
              <a:gd name="connsiteY54" fmla="*/ 446368 h 991544"/>
              <a:gd name="connsiteX55" fmla="*/ 967206 w 993944"/>
              <a:gd name="connsiteY55" fmla="*/ 447160 h 991544"/>
              <a:gd name="connsiteX56" fmla="*/ 973616 w 993944"/>
              <a:gd name="connsiteY56" fmla="*/ 447377 h 991544"/>
              <a:gd name="connsiteX57" fmla="*/ 989462 w 993944"/>
              <a:gd name="connsiteY57" fmla="*/ 447377 h 991544"/>
              <a:gd name="connsiteX58" fmla="*/ 992175 w 993944"/>
              <a:gd name="connsiteY58" fmla="*/ 450114 h 991544"/>
              <a:gd name="connsiteX59" fmla="*/ 992175 w 993944"/>
              <a:gd name="connsiteY59" fmla="*/ 453595 h 991544"/>
              <a:gd name="connsiteX60" fmla="*/ 992175 w 993944"/>
              <a:gd name="connsiteY60" fmla="*/ 540241 h 991544"/>
              <a:gd name="connsiteX61" fmla="*/ 985500 w 993944"/>
              <a:gd name="connsiteY61" fmla="*/ 547107 h 991544"/>
              <a:gd name="connsiteX62" fmla="*/ 969175 w 993944"/>
              <a:gd name="connsiteY62" fmla="*/ 547323 h 991544"/>
              <a:gd name="connsiteX63" fmla="*/ 960340 w 993944"/>
              <a:gd name="connsiteY63" fmla="*/ 548044 h 991544"/>
              <a:gd name="connsiteX64" fmla="*/ 958371 w 993944"/>
              <a:gd name="connsiteY64" fmla="*/ 548236 h 991544"/>
              <a:gd name="connsiteX65" fmla="*/ 942141 w 993944"/>
              <a:gd name="connsiteY65" fmla="*/ 549484 h 991544"/>
              <a:gd name="connsiteX66" fmla="*/ 917725 w 993944"/>
              <a:gd name="connsiteY66" fmla="*/ 552989 h 991544"/>
              <a:gd name="connsiteX67" fmla="*/ 875758 w 993944"/>
              <a:gd name="connsiteY67" fmla="*/ 562088 h 991544"/>
              <a:gd name="connsiteX68" fmla="*/ 788272 w 993944"/>
              <a:gd name="connsiteY68" fmla="*/ 595868 h 991544"/>
              <a:gd name="connsiteX69" fmla="*/ 754396 w 993944"/>
              <a:gd name="connsiteY69" fmla="*/ 615315 h 991544"/>
              <a:gd name="connsiteX70" fmla="*/ 723930 w 993944"/>
              <a:gd name="connsiteY70" fmla="*/ 636418 h 991544"/>
              <a:gd name="connsiteX71" fmla="*/ 705035 w 993944"/>
              <a:gd name="connsiteY71" fmla="*/ 651567 h 991544"/>
              <a:gd name="connsiteX72" fmla="*/ 663284 w 993944"/>
              <a:gd name="connsiteY72" fmla="*/ 691637 h 991544"/>
              <a:gd name="connsiteX73" fmla="*/ 648135 w 993944"/>
              <a:gd name="connsiteY73" fmla="*/ 709235 h 991544"/>
              <a:gd name="connsiteX74" fmla="*/ 632578 w 993944"/>
              <a:gd name="connsiteY74" fmla="*/ 729066 h 991544"/>
              <a:gd name="connsiteX75" fmla="*/ 614524 w 993944"/>
              <a:gd name="connsiteY75" fmla="*/ 755644 h 991544"/>
              <a:gd name="connsiteX76" fmla="*/ 589723 w 993944"/>
              <a:gd name="connsiteY76" fmla="*/ 800683 h 991544"/>
              <a:gd name="connsiteX77" fmla="*/ 575030 w 993944"/>
              <a:gd name="connsiteY77" fmla="*/ 835279 h 991544"/>
              <a:gd name="connsiteX78" fmla="*/ 566867 w 993944"/>
              <a:gd name="connsiteY78" fmla="*/ 859119 h 991544"/>
              <a:gd name="connsiteX79" fmla="*/ 555343 w 993944"/>
              <a:gd name="connsiteY79" fmla="*/ 904591 h 991544"/>
              <a:gd name="connsiteX80" fmla="*/ 550685 w 993944"/>
              <a:gd name="connsiteY80" fmla="*/ 930832 h 991544"/>
              <a:gd name="connsiteX81" fmla="*/ 549341 w 993944"/>
              <a:gd name="connsiteY81" fmla="*/ 943077 h 991544"/>
              <a:gd name="connsiteX82" fmla="*/ 547684 w 993944"/>
              <a:gd name="connsiteY82" fmla="*/ 959762 h 991544"/>
              <a:gd name="connsiteX83" fmla="*/ 547468 w 993944"/>
              <a:gd name="connsiteY83" fmla="*/ 964204 h 991544"/>
              <a:gd name="connsiteX84" fmla="*/ 546700 w 993944"/>
              <a:gd name="connsiteY84" fmla="*/ 977024 h 991544"/>
              <a:gd name="connsiteX85" fmla="*/ 546508 w 993944"/>
              <a:gd name="connsiteY85" fmla="*/ 985427 h 991544"/>
              <a:gd name="connsiteX86" fmla="*/ 546508 w 993944"/>
              <a:gd name="connsiteY86" fmla="*/ 989893 h 991544"/>
              <a:gd name="connsiteX87" fmla="*/ 544251 w 993944"/>
              <a:gd name="connsiteY87" fmla="*/ 992006 h 991544"/>
              <a:gd name="connsiteX88" fmla="*/ 540794 w 993944"/>
              <a:gd name="connsiteY88" fmla="*/ 992006 h 991544"/>
              <a:gd name="connsiteX89" fmla="*/ 453572 w 993944"/>
              <a:gd name="connsiteY89" fmla="*/ 992006 h 991544"/>
              <a:gd name="connsiteX90" fmla="*/ 447450 w 993944"/>
              <a:gd name="connsiteY90" fmla="*/ 985643 h 991544"/>
              <a:gd name="connsiteX91" fmla="*/ 447450 w 993944"/>
              <a:gd name="connsiteY91" fmla="*/ 975248 h 991544"/>
              <a:gd name="connsiteX92" fmla="*/ 447954 w 993944"/>
              <a:gd name="connsiteY92" fmla="*/ 969846 h 991544"/>
              <a:gd name="connsiteX93" fmla="*/ 448386 w 993944"/>
              <a:gd name="connsiteY93" fmla="*/ 960963 h 991544"/>
              <a:gd name="connsiteX94" fmla="*/ 449154 w 993944"/>
              <a:gd name="connsiteY94" fmla="*/ 951119 h 991544"/>
              <a:gd name="connsiteX95" fmla="*/ 449298 w 993944"/>
              <a:gd name="connsiteY95" fmla="*/ 949655 h 991544"/>
              <a:gd name="connsiteX96" fmla="*/ 450499 w 993944"/>
              <a:gd name="connsiteY96" fmla="*/ 933401 h 991544"/>
              <a:gd name="connsiteX97" fmla="*/ 452059 w 993944"/>
              <a:gd name="connsiteY97" fmla="*/ 921685 h 991544"/>
              <a:gd name="connsiteX98" fmla="*/ 454244 w 993944"/>
              <a:gd name="connsiteY98" fmla="*/ 906560 h 991544"/>
              <a:gd name="connsiteX99" fmla="*/ 457533 w 993944"/>
              <a:gd name="connsiteY99" fmla="*/ 887089 h 991544"/>
              <a:gd name="connsiteX100" fmla="*/ 465120 w 993944"/>
              <a:gd name="connsiteY100" fmla="*/ 853886 h 991544"/>
              <a:gd name="connsiteX101" fmla="*/ 482430 w 993944"/>
              <a:gd name="connsiteY101" fmla="*/ 799771 h 991544"/>
              <a:gd name="connsiteX102" fmla="*/ 499019 w 993944"/>
              <a:gd name="connsiteY102" fmla="*/ 760613 h 991544"/>
              <a:gd name="connsiteX103" fmla="*/ 517602 w 993944"/>
              <a:gd name="connsiteY103" fmla="*/ 724601 h 991544"/>
              <a:gd name="connsiteX104" fmla="*/ 539353 w 993944"/>
              <a:gd name="connsiteY104" fmla="*/ 689212 h 991544"/>
              <a:gd name="connsiteX105" fmla="*/ 566219 w 993944"/>
              <a:gd name="connsiteY105" fmla="*/ 652528 h 991544"/>
              <a:gd name="connsiteX106" fmla="*/ 584657 w 993944"/>
              <a:gd name="connsiteY106" fmla="*/ 630584 h 991544"/>
              <a:gd name="connsiteX107" fmla="*/ 602543 w 993944"/>
              <a:gd name="connsiteY107" fmla="*/ 611377 h 991544"/>
              <a:gd name="connsiteX108" fmla="*/ 615892 w 993944"/>
              <a:gd name="connsiteY108" fmla="*/ 598125 h 991544"/>
              <a:gd name="connsiteX109" fmla="*/ 633874 w 993944"/>
              <a:gd name="connsiteY109" fmla="*/ 581919 h 991544"/>
              <a:gd name="connsiteX110" fmla="*/ 649288 w 993944"/>
              <a:gd name="connsiteY110" fmla="*/ 568763 h 991544"/>
              <a:gd name="connsiteX111" fmla="*/ 668494 w 993944"/>
              <a:gd name="connsiteY111" fmla="*/ 553998 h 991544"/>
              <a:gd name="connsiteX112" fmla="*/ 675913 w 993944"/>
              <a:gd name="connsiteY112" fmla="*/ 548260 h 991544"/>
              <a:gd name="connsiteX113" fmla="*/ 676321 w 993944"/>
              <a:gd name="connsiteY113" fmla="*/ 547011 h 991544"/>
              <a:gd name="connsiteX114" fmla="*/ 675121 w 993944"/>
              <a:gd name="connsiteY114" fmla="*/ 546411 h 991544"/>
              <a:gd name="connsiteX115" fmla="*/ 673152 w 993944"/>
              <a:gd name="connsiteY115" fmla="*/ 546411 h 991544"/>
              <a:gd name="connsiteX116" fmla="*/ 665301 w 993944"/>
              <a:gd name="connsiteY116" fmla="*/ 547011 h 991544"/>
              <a:gd name="connsiteX117" fmla="*/ 12683 w 993944"/>
              <a:gd name="connsiteY117" fmla="*/ 547011 h 991544"/>
              <a:gd name="connsiteX118" fmla="*/ 3848 w 993944"/>
              <a:gd name="connsiteY118" fmla="*/ 546195 h 991544"/>
              <a:gd name="connsiteX119" fmla="*/ 1807 w 993944"/>
              <a:gd name="connsiteY119" fmla="*/ 543794 h 991544"/>
              <a:gd name="connsiteX120" fmla="*/ 1807 w 993944"/>
              <a:gd name="connsiteY120" fmla="*/ 539352 h 991544"/>
              <a:gd name="connsiteX121" fmla="*/ 1807 w 993944"/>
              <a:gd name="connsiteY121" fmla="*/ 454459 h 991544"/>
              <a:gd name="connsiteX122" fmla="*/ 8721 w 993944"/>
              <a:gd name="connsiteY122" fmla="*/ 447401 h 991544"/>
            </a:gdLst>
            <a:ahLst/>
            <a:cxnLst/>
            <a:rect l="l" t="t" r="r" b="b"/>
            <a:pathLst>
              <a:path w="993944" h="991544">
                <a:moveTo>
                  <a:pt x="339916" y="447401"/>
                </a:moveTo>
                <a:lnTo>
                  <a:pt x="664749" y="447401"/>
                </a:lnTo>
                <a:cubicBezTo>
                  <a:pt x="666574" y="447401"/>
                  <a:pt x="668398" y="447401"/>
                  <a:pt x="670199" y="447401"/>
                </a:cubicBezTo>
                <a:cubicBezTo>
                  <a:pt x="671999" y="447401"/>
                  <a:pt x="674400" y="448217"/>
                  <a:pt x="676249" y="446632"/>
                </a:cubicBezTo>
                <a:cubicBezTo>
                  <a:pt x="674893" y="445007"/>
                  <a:pt x="673270" y="443626"/>
                  <a:pt x="671447" y="442551"/>
                </a:cubicBezTo>
                <a:cubicBezTo>
                  <a:pt x="662924" y="436069"/>
                  <a:pt x="654281" y="429754"/>
                  <a:pt x="646071" y="422864"/>
                </a:cubicBezTo>
                <a:cubicBezTo>
                  <a:pt x="637860" y="415974"/>
                  <a:pt x="629145" y="408171"/>
                  <a:pt x="620838" y="400680"/>
                </a:cubicBezTo>
                <a:cubicBezTo>
                  <a:pt x="612987" y="393478"/>
                  <a:pt x="605592" y="386059"/>
                  <a:pt x="598198" y="378545"/>
                </a:cubicBezTo>
                <a:cubicBezTo>
                  <a:pt x="593396" y="373623"/>
                  <a:pt x="588955" y="368245"/>
                  <a:pt x="584321" y="363107"/>
                </a:cubicBezTo>
                <a:cubicBezTo>
                  <a:pt x="581680" y="360178"/>
                  <a:pt x="579039" y="357225"/>
                  <a:pt x="576494" y="354200"/>
                </a:cubicBezTo>
                <a:cubicBezTo>
                  <a:pt x="566987" y="342996"/>
                  <a:pt x="557943" y="331457"/>
                  <a:pt x="549365" y="319580"/>
                </a:cubicBezTo>
                <a:cubicBezTo>
                  <a:pt x="540218" y="306880"/>
                  <a:pt x="531695" y="293723"/>
                  <a:pt x="523628" y="280303"/>
                </a:cubicBezTo>
                <a:cubicBezTo>
                  <a:pt x="519907" y="274084"/>
                  <a:pt x="516426" y="267722"/>
                  <a:pt x="512920" y="261360"/>
                </a:cubicBezTo>
                <a:cubicBezTo>
                  <a:pt x="510519" y="256894"/>
                  <a:pt x="507999" y="252405"/>
                  <a:pt x="505718" y="247819"/>
                </a:cubicBezTo>
                <a:cubicBezTo>
                  <a:pt x="502093" y="240401"/>
                  <a:pt x="498515" y="232958"/>
                  <a:pt x="495130" y="225468"/>
                </a:cubicBezTo>
                <a:cubicBezTo>
                  <a:pt x="492609" y="219898"/>
                  <a:pt x="490328" y="214256"/>
                  <a:pt x="487928" y="208662"/>
                </a:cubicBezTo>
                <a:cubicBezTo>
                  <a:pt x="485383" y="202396"/>
                  <a:pt x="482838" y="196129"/>
                  <a:pt x="480533" y="189791"/>
                </a:cubicBezTo>
                <a:cubicBezTo>
                  <a:pt x="477148" y="180500"/>
                  <a:pt x="473883" y="171161"/>
                  <a:pt x="471050" y="161677"/>
                </a:cubicBezTo>
                <a:cubicBezTo>
                  <a:pt x="467449" y="149505"/>
                  <a:pt x="464063" y="137309"/>
                  <a:pt x="461230" y="124921"/>
                </a:cubicBezTo>
                <a:cubicBezTo>
                  <a:pt x="458830" y="114501"/>
                  <a:pt x="456621" y="104033"/>
                  <a:pt x="455108" y="93446"/>
                </a:cubicBezTo>
                <a:cubicBezTo>
                  <a:pt x="454004" y="85811"/>
                  <a:pt x="452395" y="78224"/>
                  <a:pt x="451555" y="70542"/>
                </a:cubicBezTo>
                <a:cubicBezTo>
                  <a:pt x="451099" y="66316"/>
                  <a:pt x="450667" y="62019"/>
                  <a:pt x="450115" y="57793"/>
                </a:cubicBezTo>
                <a:cubicBezTo>
                  <a:pt x="449394" y="52247"/>
                  <a:pt x="449874" y="46581"/>
                  <a:pt x="448554" y="41108"/>
                </a:cubicBezTo>
                <a:cubicBezTo>
                  <a:pt x="448518" y="40781"/>
                  <a:pt x="448518" y="40450"/>
                  <a:pt x="448554" y="40123"/>
                </a:cubicBezTo>
                <a:cubicBezTo>
                  <a:pt x="448818" y="28575"/>
                  <a:pt x="446897" y="17099"/>
                  <a:pt x="447450" y="5527"/>
                </a:cubicBezTo>
                <a:cubicBezTo>
                  <a:pt x="447450" y="5047"/>
                  <a:pt x="447450" y="4543"/>
                  <a:pt x="447450" y="4063"/>
                </a:cubicBezTo>
                <a:cubicBezTo>
                  <a:pt x="447618" y="2622"/>
                  <a:pt x="448170" y="1974"/>
                  <a:pt x="449610" y="1854"/>
                </a:cubicBezTo>
                <a:cubicBezTo>
                  <a:pt x="451051" y="1734"/>
                  <a:pt x="452251" y="1854"/>
                  <a:pt x="453572" y="1854"/>
                </a:cubicBezTo>
                <a:lnTo>
                  <a:pt x="540242" y="1854"/>
                </a:lnTo>
                <a:cubicBezTo>
                  <a:pt x="546676" y="1854"/>
                  <a:pt x="546436" y="1854"/>
                  <a:pt x="546460" y="8144"/>
                </a:cubicBezTo>
                <a:cubicBezTo>
                  <a:pt x="546256" y="12264"/>
                  <a:pt x="546496" y="16393"/>
                  <a:pt x="547180" y="20460"/>
                </a:cubicBezTo>
                <a:cubicBezTo>
                  <a:pt x="547425" y="22427"/>
                  <a:pt x="547490" y="24412"/>
                  <a:pt x="547372" y="26390"/>
                </a:cubicBezTo>
                <a:cubicBezTo>
                  <a:pt x="547147" y="30348"/>
                  <a:pt x="547430" y="34317"/>
                  <a:pt x="548213" y="38203"/>
                </a:cubicBezTo>
                <a:cubicBezTo>
                  <a:pt x="548352" y="38995"/>
                  <a:pt x="548402" y="39800"/>
                  <a:pt x="548357" y="40603"/>
                </a:cubicBezTo>
                <a:cubicBezTo>
                  <a:pt x="548604" y="46514"/>
                  <a:pt x="549190" y="52406"/>
                  <a:pt x="550109" y="58250"/>
                </a:cubicBezTo>
                <a:cubicBezTo>
                  <a:pt x="550974" y="65116"/>
                  <a:pt x="552030" y="71934"/>
                  <a:pt x="553182" y="78753"/>
                </a:cubicBezTo>
                <a:cubicBezTo>
                  <a:pt x="554959" y="89292"/>
                  <a:pt x="557072" y="99784"/>
                  <a:pt x="559617" y="110180"/>
                </a:cubicBezTo>
                <a:cubicBezTo>
                  <a:pt x="563345" y="125220"/>
                  <a:pt x="567866" y="140054"/>
                  <a:pt x="573157" y="154619"/>
                </a:cubicBezTo>
                <a:cubicBezTo>
                  <a:pt x="577215" y="165759"/>
                  <a:pt x="581680" y="176779"/>
                  <a:pt x="586746" y="187510"/>
                </a:cubicBezTo>
                <a:cubicBezTo>
                  <a:pt x="589147" y="192312"/>
                  <a:pt x="591308" y="197402"/>
                  <a:pt x="593732" y="202276"/>
                </a:cubicBezTo>
                <a:cubicBezTo>
                  <a:pt x="602575" y="219614"/>
                  <a:pt x="612536" y="236359"/>
                  <a:pt x="623551" y="252405"/>
                </a:cubicBezTo>
                <a:cubicBezTo>
                  <a:pt x="630496" y="262664"/>
                  <a:pt x="637860" y="272589"/>
                  <a:pt x="645638" y="282175"/>
                </a:cubicBezTo>
                <a:cubicBezTo>
                  <a:pt x="650440" y="288033"/>
                  <a:pt x="655434" y="293747"/>
                  <a:pt x="660451" y="299437"/>
                </a:cubicBezTo>
                <a:cubicBezTo>
                  <a:pt x="669407" y="309617"/>
                  <a:pt x="679202" y="318932"/>
                  <a:pt x="688829" y="328439"/>
                </a:cubicBezTo>
                <a:cubicBezTo>
                  <a:pt x="693031" y="332593"/>
                  <a:pt x="697808" y="336170"/>
                  <a:pt x="702178" y="340179"/>
                </a:cubicBezTo>
                <a:cubicBezTo>
                  <a:pt x="707772" y="345317"/>
                  <a:pt x="713774" y="349927"/>
                  <a:pt x="719752" y="354584"/>
                </a:cubicBezTo>
                <a:cubicBezTo>
                  <a:pt x="723233" y="357321"/>
                  <a:pt x="726690" y="360130"/>
                  <a:pt x="730316" y="362723"/>
                </a:cubicBezTo>
                <a:cubicBezTo>
                  <a:pt x="743067" y="372055"/>
                  <a:pt x="756314" y="380689"/>
                  <a:pt x="770002" y="388580"/>
                </a:cubicBezTo>
                <a:cubicBezTo>
                  <a:pt x="785340" y="397367"/>
                  <a:pt x="801172" y="405261"/>
                  <a:pt x="817418" y="412228"/>
                </a:cubicBezTo>
                <a:cubicBezTo>
                  <a:pt x="830647" y="417822"/>
                  <a:pt x="844043" y="422864"/>
                  <a:pt x="857728" y="427186"/>
                </a:cubicBezTo>
                <a:cubicBezTo>
                  <a:pt x="872323" y="431846"/>
                  <a:pt x="887177" y="435653"/>
                  <a:pt x="902215" y="438590"/>
                </a:cubicBezTo>
                <a:cubicBezTo>
                  <a:pt x="908362" y="439766"/>
                  <a:pt x="914460" y="441134"/>
                  <a:pt x="920630" y="442119"/>
                </a:cubicBezTo>
                <a:cubicBezTo>
                  <a:pt x="926800" y="443103"/>
                  <a:pt x="932634" y="443463"/>
                  <a:pt x="938708" y="444520"/>
                </a:cubicBezTo>
                <a:cubicBezTo>
                  <a:pt x="943510" y="445408"/>
                  <a:pt x="948311" y="444952"/>
                  <a:pt x="952921" y="446152"/>
                </a:cubicBezTo>
                <a:cubicBezTo>
                  <a:pt x="954061" y="446356"/>
                  <a:pt x="955221" y="446431"/>
                  <a:pt x="956378" y="446368"/>
                </a:cubicBezTo>
                <a:cubicBezTo>
                  <a:pt x="960003" y="446296"/>
                  <a:pt x="963629" y="446563"/>
                  <a:pt x="967206" y="447160"/>
                </a:cubicBezTo>
                <a:cubicBezTo>
                  <a:pt x="969331" y="447437"/>
                  <a:pt x="971477" y="447509"/>
                  <a:pt x="973616" y="447377"/>
                </a:cubicBezTo>
                <a:cubicBezTo>
                  <a:pt x="978898" y="447377"/>
                  <a:pt x="984180" y="447377"/>
                  <a:pt x="989462" y="447377"/>
                </a:cubicBezTo>
                <a:cubicBezTo>
                  <a:pt x="991502" y="447377"/>
                  <a:pt x="992031" y="448073"/>
                  <a:pt x="992175" y="450114"/>
                </a:cubicBezTo>
                <a:cubicBezTo>
                  <a:pt x="992175" y="451266"/>
                  <a:pt x="992175" y="452514"/>
                  <a:pt x="992175" y="453595"/>
                </a:cubicBezTo>
                <a:cubicBezTo>
                  <a:pt x="992175" y="482405"/>
                  <a:pt x="992175" y="511287"/>
                  <a:pt x="992175" y="540241"/>
                </a:cubicBezTo>
                <a:cubicBezTo>
                  <a:pt x="992175" y="546411"/>
                  <a:pt x="993063" y="546387"/>
                  <a:pt x="985500" y="547107"/>
                </a:cubicBezTo>
                <a:cubicBezTo>
                  <a:pt x="980122" y="547635"/>
                  <a:pt x="974625" y="547275"/>
                  <a:pt x="969175" y="547323"/>
                </a:cubicBezTo>
                <a:cubicBezTo>
                  <a:pt x="966210" y="547141"/>
                  <a:pt x="963235" y="547383"/>
                  <a:pt x="960340" y="548044"/>
                </a:cubicBezTo>
                <a:cubicBezTo>
                  <a:pt x="959701" y="548226"/>
                  <a:pt x="959033" y="548293"/>
                  <a:pt x="958371" y="548236"/>
                </a:cubicBezTo>
                <a:cubicBezTo>
                  <a:pt x="952933" y="548132"/>
                  <a:pt x="947500" y="548550"/>
                  <a:pt x="942141" y="549484"/>
                </a:cubicBezTo>
                <a:cubicBezTo>
                  <a:pt x="933978" y="550428"/>
                  <a:pt x="925840" y="551597"/>
                  <a:pt x="917725" y="552989"/>
                </a:cubicBezTo>
                <a:cubicBezTo>
                  <a:pt x="903608" y="555407"/>
                  <a:pt x="889618" y="558439"/>
                  <a:pt x="875758" y="562088"/>
                </a:cubicBezTo>
                <a:cubicBezTo>
                  <a:pt x="845474" y="570191"/>
                  <a:pt x="816143" y="581516"/>
                  <a:pt x="788272" y="595868"/>
                </a:cubicBezTo>
                <a:cubicBezTo>
                  <a:pt x="776700" y="601846"/>
                  <a:pt x="765464" y="608424"/>
                  <a:pt x="754396" y="615315"/>
                </a:cubicBezTo>
                <a:cubicBezTo>
                  <a:pt x="743880" y="621845"/>
                  <a:pt x="733821" y="629024"/>
                  <a:pt x="723930" y="636418"/>
                </a:cubicBezTo>
                <a:cubicBezTo>
                  <a:pt x="717471" y="641220"/>
                  <a:pt x="711277" y="646454"/>
                  <a:pt x="705035" y="651567"/>
                </a:cubicBezTo>
                <a:cubicBezTo>
                  <a:pt x="690383" y="664136"/>
                  <a:pt x="676443" y="677513"/>
                  <a:pt x="663284" y="691637"/>
                </a:cubicBezTo>
                <a:cubicBezTo>
                  <a:pt x="657907" y="697183"/>
                  <a:pt x="653225" y="703377"/>
                  <a:pt x="648135" y="709235"/>
                </a:cubicBezTo>
                <a:cubicBezTo>
                  <a:pt x="642637" y="715598"/>
                  <a:pt x="637572" y="722272"/>
                  <a:pt x="632578" y="729066"/>
                </a:cubicBezTo>
                <a:cubicBezTo>
                  <a:pt x="626240" y="737709"/>
                  <a:pt x="620262" y="746568"/>
                  <a:pt x="614524" y="755644"/>
                </a:cubicBezTo>
                <a:cubicBezTo>
                  <a:pt x="605364" y="770149"/>
                  <a:pt x="597084" y="785188"/>
                  <a:pt x="589723" y="800683"/>
                </a:cubicBezTo>
                <a:cubicBezTo>
                  <a:pt x="584328" y="811984"/>
                  <a:pt x="579431" y="823515"/>
                  <a:pt x="575030" y="835279"/>
                </a:cubicBezTo>
                <a:cubicBezTo>
                  <a:pt x="572101" y="843154"/>
                  <a:pt x="569381" y="851101"/>
                  <a:pt x="566867" y="859119"/>
                </a:cubicBezTo>
                <a:cubicBezTo>
                  <a:pt x="562082" y="874021"/>
                  <a:pt x="558231" y="889209"/>
                  <a:pt x="555343" y="904591"/>
                </a:cubicBezTo>
                <a:cubicBezTo>
                  <a:pt x="553783" y="913330"/>
                  <a:pt x="552126" y="922069"/>
                  <a:pt x="550685" y="930832"/>
                </a:cubicBezTo>
                <a:cubicBezTo>
                  <a:pt x="550037" y="934866"/>
                  <a:pt x="550181" y="939067"/>
                  <a:pt x="549341" y="943077"/>
                </a:cubicBezTo>
                <a:cubicBezTo>
                  <a:pt x="548189" y="948598"/>
                  <a:pt x="548981" y="954288"/>
                  <a:pt x="547684" y="959762"/>
                </a:cubicBezTo>
                <a:cubicBezTo>
                  <a:pt x="547456" y="961232"/>
                  <a:pt x="547384" y="962720"/>
                  <a:pt x="547468" y="964204"/>
                </a:cubicBezTo>
                <a:cubicBezTo>
                  <a:pt x="547548" y="968492"/>
                  <a:pt x="547291" y="972777"/>
                  <a:pt x="546700" y="977024"/>
                </a:cubicBezTo>
                <a:cubicBezTo>
                  <a:pt x="546407" y="979816"/>
                  <a:pt x="546342" y="982625"/>
                  <a:pt x="546508" y="985427"/>
                </a:cubicBezTo>
                <a:cubicBezTo>
                  <a:pt x="546508" y="986916"/>
                  <a:pt x="546508" y="988404"/>
                  <a:pt x="546508" y="989893"/>
                </a:cubicBezTo>
                <a:cubicBezTo>
                  <a:pt x="546508" y="991381"/>
                  <a:pt x="545740" y="991885"/>
                  <a:pt x="544251" y="992006"/>
                </a:cubicBezTo>
                <a:cubicBezTo>
                  <a:pt x="542763" y="992126"/>
                  <a:pt x="541850" y="992006"/>
                  <a:pt x="540794" y="992006"/>
                </a:cubicBezTo>
                <a:lnTo>
                  <a:pt x="453572" y="992006"/>
                </a:lnTo>
                <a:cubicBezTo>
                  <a:pt x="447161" y="992006"/>
                  <a:pt x="447426" y="992006"/>
                  <a:pt x="447450" y="985643"/>
                </a:cubicBezTo>
                <a:cubicBezTo>
                  <a:pt x="447450" y="982186"/>
                  <a:pt x="447450" y="978705"/>
                  <a:pt x="447450" y="975248"/>
                </a:cubicBezTo>
                <a:cubicBezTo>
                  <a:pt x="447402" y="973433"/>
                  <a:pt x="447572" y="971620"/>
                  <a:pt x="447954" y="969846"/>
                </a:cubicBezTo>
                <a:cubicBezTo>
                  <a:pt x="448398" y="966907"/>
                  <a:pt x="448542" y="963930"/>
                  <a:pt x="448386" y="960963"/>
                </a:cubicBezTo>
                <a:cubicBezTo>
                  <a:pt x="448199" y="957662"/>
                  <a:pt x="448456" y="954351"/>
                  <a:pt x="449154" y="951119"/>
                </a:cubicBezTo>
                <a:cubicBezTo>
                  <a:pt x="449286" y="950644"/>
                  <a:pt x="449334" y="950147"/>
                  <a:pt x="449298" y="949655"/>
                </a:cubicBezTo>
                <a:cubicBezTo>
                  <a:pt x="448890" y="944181"/>
                  <a:pt x="450307" y="938851"/>
                  <a:pt x="450499" y="933401"/>
                </a:cubicBezTo>
                <a:cubicBezTo>
                  <a:pt x="450643" y="929488"/>
                  <a:pt x="451675" y="925598"/>
                  <a:pt x="452059" y="921685"/>
                </a:cubicBezTo>
                <a:cubicBezTo>
                  <a:pt x="452539" y="916595"/>
                  <a:pt x="453332" y="911578"/>
                  <a:pt x="454244" y="906560"/>
                </a:cubicBezTo>
                <a:cubicBezTo>
                  <a:pt x="455396" y="900078"/>
                  <a:pt x="456237" y="893547"/>
                  <a:pt x="457533" y="887089"/>
                </a:cubicBezTo>
                <a:cubicBezTo>
                  <a:pt x="459766" y="875973"/>
                  <a:pt x="462143" y="864857"/>
                  <a:pt x="465120" y="853886"/>
                </a:cubicBezTo>
                <a:cubicBezTo>
                  <a:pt x="469972" y="835567"/>
                  <a:pt x="475748" y="817506"/>
                  <a:pt x="482430" y="799771"/>
                </a:cubicBezTo>
                <a:cubicBezTo>
                  <a:pt x="487544" y="786518"/>
                  <a:pt x="493089" y="773506"/>
                  <a:pt x="499019" y="760613"/>
                </a:cubicBezTo>
                <a:cubicBezTo>
                  <a:pt x="504685" y="748297"/>
                  <a:pt x="511024" y="736389"/>
                  <a:pt x="517602" y="724601"/>
                </a:cubicBezTo>
                <a:cubicBezTo>
                  <a:pt x="524180" y="712813"/>
                  <a:pt x="531623" y="700592"/>
                  <a:pt x="539353" y="689212"/>
                </a:cubicBezTo>
                <a:cubicBezTo>
                  <a:pt x="547804" y="676608"/>
                  <a:pt x="556712" y="664364"/>
                  <a:pt x="566219" y="652528"/>
                </a:cubicBezTo>
                <a:cubicBezTo>
                  <a:pt x="572197" y="645061"/>
                  <a:pt x="578223" y="637715"/>
                  <a:pt x="584657" y="630584"/>
                </a:cubicBezTo>
                <a:cubicBezTo>
                  <a:pt x="590491" y="624078"/>
                  <a:pt x="596205" y="617476"/>
                  <a:pt x="602543" y="611377"/>
                </a:cubicBezTo>
                <a:cubicBezTo>
                  <a:pt x="607081" y="607056"/>
                  <a:pt x="611426" y="602518"/>
                  <a:pt x="615892" y="598125"/>
                </a:cubicBezTo>
                <a:cubicBezTo>
                  <a:pt x="621654" y="592459"/>
                  <a:pt x="627704" y="587129"/>
                  <a:pt x="633874" y="581919"/>
                </a:cubicBezTo>
                <a:cubicBezTo>
                  <a:pt x="639036" y="577550"/>
                  <a:pt x="644030" y="572988"/>
                  <a:pt x="649288" y="568763"/>
                </a:cubicBezTo>
                <a:cubicBezTo>
                  <a:pt x="655578" y="563697"/>
                  <a:pt x="662084" y="558895"/>
                  <a:pt x="668494" y="553998"/>
                </a:cubicBezTo>
                <a:lnTo>
                  <a:pt x="675913" y="548260"/>
                </a:lnTo>
                <a:cubicBezTo>
                  <a:pt x="676321" y="547947"/>
                  <a:pt x="676681" y="547467"/>
                  <a:pt x="676321" y="547011"/>
                </a:cubicBezTo>
                <a:cubicBezTo>
                  <a:pt x="676006" y="546673"/>
                  <a:pt x="675579" y="546459"/>
                  <a:pt x="675121" y="546411"/>
                </a:cubicBezTo>
                <a:cubicBezTo>
                  <a:pt x="674470" y="546291"/>
                  <a:pt x="673803" y="546291"/>
                  <a:pt x="673152" y="546411"/>
                </a:cubicBezTo>
                <a:cubicBezTo>
                  <a:pt x="670578" y="546994"/>
                  <a:pt x="667932" y="547196"/>
                  <a:pt x="665301" y="547011"/>
                </a:cubicBezTo>
                <a:lnTo>
                  <a:pt x="12683" y="547011"/>
                </a:lnTo>
                <a:cubicBezTo>
                  <a:pt x="9714" y="547158"/>
                  <a:pt x="6739" y="546884"/>
                  <a:pt x="3848" y="546195"/>
                </a:cubicBezTo>
                <a:cubicBezTo>
                  <a:pt x="2664" y="546015"/>
                  <a:pt x="1793" y="544992"/>
                  <a:pt x="1807" y="543794"/>
                </a:cubicBezTo>
                <a:cubicBezTo>
                  <a:pt x="1807" y="542305"/>
                  <a:pt x="1807" y="540817"/>
                  <a:pt x="1807" y="539352"/>
                </a:cubicBezTo>
                <a:lnTo>
                  <a:pt x="1807" y="454459"/>
                </a:lnTo>
                <a:cubicBezTo>
                  <a:pt x="1807" y="446944"/>
                  <a:pt x="1327" y="447401"/>
                  <a:pt x="8721" y="44740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68" y="4359680"/>
            <a:ext cx="5873625" cy="208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5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096000" y="2111703"/>
            <a:ext cx="5400000" cy="86868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096000" y="4284017"/>
            <a:ext cx="5400000" cy="8686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 cap="sq">
            <a:solidFill>
              <a:schemeClr val="accent1"/>
            </a:solidFill>
          </a:ln>
          <a:effectLst>
            <a:outerShdw blurRad="190500" sx="102000" sy="102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096000" y="3197860"/>
            <a:ext cx="5400000" cy="8686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 cap="sq">
            <a:solidFill>
              <a:schemeClr val="accent1"/>
            </a:solidFill>
          </a:ln>
          <a:effectLst>
            <a:outerShdw blurRad="190500" sx="102000" sy="102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523892" y="3361099"/>
            <a:ext cx="4660900" cy="3200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en-US" altLang="zh-CN" sz="1600" dirty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Reduces enterohepatic circulation of bilirubin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.</a:t>
            </a:r>
            <a:endParaRPr kumimoji="1" lang="zh-CN" altLang="en-US" dirty="0"/>
          </a:p>
        </p:txBody>
      </p:sp>
      <p:sp>
        <p:nvSpPr>
          <p:cNvPr id="7" name="标题 1"/>
          <p:cNvSpPr txBox="1"/>
          <p:nvPr/>
        </p:nvSpPr>
        <p:spPr>
          <a:xfrm>
            <a:off x="6523892" y="2287167"/>
            <a:ext cx="4660900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en-US" altLang="zh-CN" sz="2000" dirty="0">
                <a:ln w="12700">
                  <a:noFill/>
                </a:ln>
                <a:solidFill>
                  <a:schemeClr val="bg1"/>
                </a:solidFill>
                <a:latin typeface="Century" panose="02040604050505020304" pitchFamily="18" charset="0"/>
                <a:ea typeface="Poppins"/>
                <a:cs typeface="Poppins"/>
              </a:rPr>
              <a:t>Inhibits beta- </a:t>
            </a:r>
            <a:r>
              <a:rPr kumimoji="1" lang="en-US" altLang="zh-CN" sz="2000" dirty="0" err="1">
                <a:ln w="12700">
                  <a:noFill/>
                </a:ln>
                <a:solidFill>
                  <a:schemeClr val="bg1"/>
                </a:solidFill>
                <a:latin typeface="Century" panose="02040604050505020304" pitchFamily="18" charset="0"/>
                <a:ea typeface="Poppins"/>
                <a:cs typeface="Poppins"/>
              </a:rPr>
              <a:t>glucuronidase</a:t>
            </a:r>
            <a:r>
              <a:rPr kumimoji="1" lang="en-US" altLang="zh-CN" sz="14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.</a:t>
            </a:r>
            <a:endParaRPr kumimoji="1" lang="zh-CN" altLang="en-US" dirty="0"/>
          </a:p>
        </p:txBody>
      </p:sp>
      <p:sp>
        <p:nvSpPr>
          <p:cNvPr id="8" name="标题 1"/>
          <p:cNvSpPr txBox="1"/>
          <p:nvPr/>
        </p:nvSpPr>
        <p:spPr>
          <a:xfrm>
            <a:off x="6523892" y="4445894"/>
            <a:ext cx="4660900" cy="3600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en-US" altLang="zh-CN" dirty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Evaluated for prevention and treatment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.</a:t>
            </a:r>
            <a:endParaRPr kumimoji="1" lang="zh-CN" altLang="en-US" dirty="0"/>
          </a:p>
        </p:txBody>
      </p:sp>
      <p:sp>
        <p:nvSpPr>
          <p:cNvPr id="9" name="标题 1"/>
          <p:cNvSpPr txBox="1"/>
          <p:nvPr/>
        </p:nvSpPr>
        <p:spPr>
          <a:xfrm>
            <a:off x="5587545" y="2371033"/>
            <a:ext cx="350020" cy="350020"/>
          </a:xfrm>
          <a:prstGeom prst="ellipse">
            <a:avLst/>
          </a:prstGeom>
          <a:solidFill>
            <a:schemeClr val="accent1"/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587545" y="3457190"/>
            <a:ext cx="350020" cy="3500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5587545" y="4543347"/>
            <a:ext cx="350020" cy="3500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60399" y="2228663"/>
            <a:ext cx="4468949" cy="280707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4400" b="1" dirty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-bold"/>
                <a:cs typeface="poppins-bold"/>
              </a:rPr>
              <a:t>Effects</a:t>
            </a:r>
            <a:endParaRPr kumimoji="1" lang="zh-CN" altLang="en-US" sz="4800" b="1" dirty="0">
              <a:solidFill>
                <a:srgbClr val="3333CC"/>
              </a:solidFill>
              <a:latin typeface="Century" panose="02040604050505020304" pitchFamily="18" charset="0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6096000" y="1032736"/>
            <a:ext cx="5400000" cy="8686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 cap="sq">
            <a:solidFill>
              <a:schemeClr val="accent1"/>
            </a:solidFill>
          </a:ln>
          <a:effectLst>
            <a:outerShdw blurRad="190500" sx="102000" sy="102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523892" y="1195976"/>
            <a:ext cx="4660900" cy="3200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en-US" altLang="zh-CN" sz="1600" dirty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Binds unconjugated bilirubin in the </a:t>
            </a:r>
            <a:r>
              <a:rPr kumimoji="1" lang="en-US" altLang="zh-CN" sz="1600" dirty="0" smtClean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intestine</a:t>
            </a:r>
            <a:endParaRPr kumimoji="1" lang="zh-CN" altLang="en-US" dirty="0"/>
          </a:p>
        </p:txBody>
      </p:sp>
      <p:sp>
        <p:nvSpPr>
          <p:cNvPr id="15" name="标题 1"/>
          <p:cNvSpPr txBox="1"/>
          <p:nvPr/>
        </p:nvSpPr>
        <p:spPr>
          <a:xfrm>
            <a:off x="5587545" y="1292066"/>
            <a:ext cx="350020" cy="3500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096000" y="5331907"/>
            <a:ext cx="5400000" cy="86868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 cap="sq">
            <a:solidFill>
              <a:schemeClr val="accent1"/>
            </a:solidFill>
          </a:ln>
          <a:effectLst>
            <a:outerShdw blurRad="190500" sx="102000" sy="102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523892" y="5495147"/>
            <a:ext cx="4660900" cy="3600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en-US" altLang="zh-CN" dirty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LOE 2a, GRADE </a:t>
            </a:r>
            <a:r>
              <a:rPr kumimoji="1" lang="en-US" altLang="zh-CN" dirty="0" smtClean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B/C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.</a:t>
            </a:r>
            <a:endParaRPr kumimoji="1" lang="zh-CN" altLang="en-US" dirty="0"/>
          </a:p>
        </p:txBody>
      </p:sp>
      <p:sp>
        <p:nvSpPr>
          <p:cNvPr id="18" name="标题 1"/>
          <p:cNvSpPr txBox="1"/>
          <p:nvPr/>
        </p:nvSpPr>
        <p:spPr>
          <a:xfrm>
            <a:off x="5587545" y="5591237"/>
            <a:ext cx="350020" cy="3500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矩形: 圆角 1"/>
          <p:cNvSpPr txBox="1"/>
          <p:nvPr/>
        </p:nvSpPr>
        <p:spPr>
          <a:xfrm>
            <a:off x="455613" y="208282"/>
            <a:ext cx="10860087" cy="807720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任意多边形: 形状 2"/>
          <p:cNvSpPr txBox="1"/>
          <p:nvPr/>
        </p:nvSpPr>
        <p:spPr>
          <a:xfrm>
            <a:off x="455613" y="208282"/>
            <a:ext cx="1386839" cy="807720"/>
          </a:xfrm>
          <a:custGeom>
            <a:avLst/>
            <a:gdLst>
              <a:gd name="connsiteX0" fmla="*/ 860790 w 1386839"/>
              <a:gd name="connsiteY0" fmla="*/ 483203 h 807720"/>
              <a:gd name="connsiteX1" fmla="*/ 1036552 w 1386839"/>
              <a:gd name="connsiteY1" fmla="*/ 483203 h 807720"/>
              <a:gd name="connsiteX2" fmla="*/ 1036552 w 1386839"/>
              <a:gd name="connsiteY2" fmla="*/ 657043 h 807720"/>
              <a:gd name="connsiteX3" fmla="*/ 1211077 w 1386839"/>
              <a:gd name="connsiteY3" fmla="*/ 657043 h 807720"/>
              <a:gd name="connsiteX4" fmla="*/ 1211077 w 1386839"/>
              <a:gd name="connsiteY4" fmla="*/ 483203 h 807720"/>
              <a:gd name="connsiteX5" fmla="*/ 1386839 w 1386839"/>
              <a:gd name="connsiteY5" fmla="*/ 483203 h 807720"/>
              <a:gd name="connsiteX6" fmla="*/ 1386839 w 1386839"/>
              <a:gd name="connsiteY6" fmla="*/ 658966 h 807720"/>
              <a:gd name="connsiteX7" fmla="*/ 1211734 w 1386839"/>
              <a:gd name="connsiteY7" fmla="*/ 658966 h 807720"/>
              <a:gd name="connsiteX8" fmla="*/ 1211734 w 1386839"/>
              <a:gd name="connsiteY8" fmla="*/ 807720 h 807720"/>
              <a:gd name="connsiteX9" fmla="*/ 1035972 w 1386839"/>
              <a:gd name="connsiteY9" fmla="*/ 807720 h 807720"/>
              <a:gd name="connsiteX10" fmla="*/ 1035972 w 1386839"/>
              <a:gd name="connsiteY10" fmla="*/ 658966 h 807720"/>
              <a:gd name="connsiteX11" fmla="*/ 861447 w 1386839"/>
              <a:gd name="connsiteY11" fmla="*/ 658966 h 807720"/>
              <a:gd name="connsiteX12" fmla="*/ 861447 w 1386839"/>
              <a:gd name="connsiteY12" fmla="*/ 807720 h 807720"/>
              <a:gd name="connsiteX13" fmla="*/ 685685 w 1386839"/>
              <a:gd name="connsiteY13" fmla="*/ 807720 h 807720"/>
              <a:gd name="connsiteX14" fmla="*/ 685685 w 1386839"/>
              <a:gd name="connsiteY14" fmla="*/ 657043 h 807720"/>
              <a:gd name="connsiteX15" fmla="*/ 860790 w 1386839"/>
              <a:gd name="connsiteY15" fmla="*/ 657043 h 807720"/>
              <a:gd name="connsiteX16" fmla="*/ 159515 w 1386839"/>
              <a:gd name="connsiteY16" fmla="*/ 483203 h 807720"/>
              <a:gd name="connsiteX17" fmla="*/ 335278 w 1386839"/>
              <a:gd name="connsiteY17" fmla="*/ 483203 h 807720"/>
              <a:gd name="connsiteX18" fmla="*/ 335278 w 1386839"/>
              <a:gd name="connsiteY18" fmla="*/ 657043 h 807720"/>
              <a:gd name="connsiteX19" fmla="*/ 509802 w 1386839"/>
              <a:gd name="connsiteY19" fmla="*/ 657043 h 807720"/>
              <a:gd name="connsiteX20" fmla="*/ 509802 w 1386839"/>
              <a:gd name="connsiteY20" fmla="*/ 483203 h 807720"/>
              <a:gd name="connsiteX21" fmla="*/ 685564 w 1386839"/>
              <a:gd name="connsiteY21" fmla="*/ 483203 h 807720"/>
              <a:gd name="connsiteX22" fmla="*/ 685564 w 1386839"/>
              <a:gd name="connsiteY22" fmla="*/ 658966 h 807720"/>
              <a:gd name="connsiteX23" fmla="*/ 510459 w 1386839"/>
              <a:gd name="connsiteY23" fmla="*/ 658966 h 807720"/>
              <a:gd name="connsiteX24" fmla="*/ 510459 w 1386839"/>
              <a:gd name="connsiteY24" fmla="*/ 807720 h 807720"/>
              <a:gd name="connsiteX25" fmla="*/ 334697 w 1386839"/>
              <a:gd name="connsiteY25" fmla="*/ 807720 h 807720"/>
              <a:gd name="connsiteX26" fmla="*/ 334697 w 1386839"/>
              <a:gd name="connsiteY26" fmla="*/ 658966 h 807720"/>
              <a:gd name="connsiteX27" fmla="*/ 160173 w 1386839"/>
              <a:gd name="connsiteY27" fmla="*/ 658966 h 807720"/>
              <a:gd name="connsiteX28" fmla="*/ 160173 w 1386839"/>
              <a:gd name="connsiteY28" fmla="*/ 807720 h 807720"/>
              <a:gd name="connsiteX29" fmla="*/ 134623 w 1386839"/>
              <a:gd name="connsiteY29" fmla="*/ 807720 h 807720"/>
              <a:gd name="connsiteX30" fmla="*/ 0 w 1386839"/>
              <a:gd name="connsiteY30" fmla="*/ 673097 h 807720"/>
              <a:gd name="connsiteX31" fmla="*/ 0 w 1386839"/>
              <a:gd name="connsiteY31" fmla="*/ 657043 h 807720"/>
              <a:gd name="connsiteX32" fmla="*/ 159515 w 1386839"/>
              <a:gd name="connsiteY32" fmla="*/ 657043 h 807720"/>
              <a:gd name="connsiteX33" fmla="*/ 1036552 w 1386839"/>
              <a:gd name="connsiteY33" fmla="*/ 142050 h 807720"/>
              <a:gd name="connsiteX34" fmla="*/ 1036552 w 1386839"/>
              <a:gd name="connsiteY34" fmla="*/ 307391 h 807720"/>
              <a:gd name="connsiteX35" fmla="*/ 1211077 w 1386839"/>
              <a:gd name="connsiteY35" fmla="*/ 307391 h 807720"/>
              <a:gd name="connsiteX36" fmla="*/ 1211077 w 1386839"/>
              <a:gd name="connsiteY36" fmla="*/ 142050 h 807720"/>
              <a:gd name="connsiteX37" fmla="*/ 335278 w 1386839"/>
              <a:gd name="connsiteY37" fmla="*/ 142050 h 807720"/>
              <a:gd name="connsiteX38" fmla="*/ 335278 w 1386839"/>
              <a:gd name="connsiteY38" fmla="*/ 307391 h 807720"/>
              <a:gd name="connsiteX39" fmla="*/ 509802 w 1386839"/>
              <a:gd name="connsiteY39" fmla="*/ 307391 h 807720"/>
              <a:gd name="connsiteX40" fmla="*/ 509802 w 1386839"/>
              <a:gd name="connsiteY40" fmla="*/ 142050 h 807720"/>
              <a:gd name="connsiteX41" fmla="*/ 685685 w 1386839"/>
              <a:gd name="connsiteY41" fmla="*/ 0 h 807720"/>
              <a:gd name="connsiteX42" fmla="*/ 861447 w 1386839"/>
              <a:gd name="connsiteY42" fmla="*/ 0 h 807720"/>
              <a:gd name="connsiteX43" fmla="*/ 861447 w 1386839"/>
              <a:gd name="connsiteY43" fmla="*/ 136072 h 807720"/>
              <a:gd name="connsiteX44" fmla="*/ 1035972 w 1386839"/>
              <a:gd name="connsiteY44" fmla="*/ 136072 h 807720"/>
              <a:gd name="connsiteX45" fmla="*/ 1035972 w 1386839"/>
              <a:gd name="connsiteY45" fmla="*/ 0 h 807720"/>
              <a:gd name="connsiteX46" fmla="*/ 1211734 w 1386839"/>
              <a:gd name="connsiteY46" fmla="*/ 0 h 807720"/>
              <a:gd name="connsiteX47" fmla="*/ 1211734 w 1386839"/>
              <a:gd name="connsiteY47" fmla="*/ 136072 h 807720"/>
              <a:gd name="connsiteX48" fmla="*/ 1386839 w 1386839"/>
              <a:gd name="connsiteY48" fmla="*/ 136072 h 807720"/>
              <a:gd name="connsiteX49" fmla="*/ 1386839 w 1386839"/>
              <a:gd name="connsiteY49" fmla="*/ 311835 h 807720"/>
              <a:gd name="connsiteX50" fmla="*/ 1211734 w 1386839"/>
              <a:gd name="connsiteY50" fmla="*/ 311835 h 807720"/>
              <a:gd name="connsiteX51" fmla="*/ 1211734 w 1386839"/>
              <a:gd name="connsiteY51" fmla="*/ 483153 h 807720"/>
              <a:gd name="connsiteX52" fmla="*/ 1035972 w 1386839"/>
              <a:gd name="connsiteY52" fmla="*/ 483153 h 807720"/>
              <a:gd name="connsiteX53" fmla="*/ 1035972 w 1386839"/>
              <a:gd name="connsiteY53" fmla="*/ 311835 h 807720"/>
              <a:gd name="connsiteX54" fmla="*/ 861447 w 1386839"/>
              <a:gd name="connsiteY54" fmla="*/ 311835 h 807720"/>
              <a:gd name="connsiteX55" fmla="*/ 861447 w 1386839"/>
              <a:gd name="connsiteY55" fmla="*/ 483153 h 807720"/>
              <a:gd name="connsiteX56" fmla="*/ 685685 w 1386839"/>
              <a:gd name="connsiteY56" fmla="*/ 483153 h 807720"/>
              <a:gd name="connsiteX57" fmla="*/ 685685 w 1386839"/>
              <a:gd name="connsiteY57" fmla="*/ 307391 h 807720"/>
              <a:gd name="connsiteX58" fmla="*/ 860790 w 1386839"/>
              <a:gd name="connsiteY58" fmla="*/ 307391 h 807720"/>
              <a:gd name="connsiteX59" fmla="*/ 860790 w 1386839"/>
              <a:gd name="connsiteY59" fmla="*/ 142050 h 807720"/>
              <a:gd name="connsiteX60" fmla="*/ 685685 w 1386839"/>
              <a:gd name="connsiteY60" fmla="*/ 142050 h 807720"/>
              <a:gd name="connsiteX61" fmla="*/ 134623 w 1386839"/>
              <a:gd name="connsiteY61" fmla="*/ 0 h 807720"/>
              <a:gd name="connsiteX62" fmla="*/ 160173 w 1386839"/>
              <a:gd name="connsiteY62" fmla="*/ 0 h 807720"/>
              <a:gd name="connsiteX63" fmla="*/ 160173 w 1386839"/>
              <a:gd name="connsiteY63" fmla="*/ 136072 h 807720"/>
              <a:gd name="connsiteX64" fmla="*/ 334697 w 1386839"/>
              <a:gd name="connsiteY64" fmla="*/ 136072 h 807720"/>
              <a:gd name="connsiteX65" fmla="*/ 334697 w 1386839"/>
              <a:gd name="connsiteY65" fmla="*/ 0 h 807720"/>
              <a:gd name="connsiteX66" fmla="*/ 510459 w 1386839"/>
              <a:gd name="connsiteY66" fmla="*/ 0 h 807720"/>
              <a:gd name="connsiteX67" fmla="*/ 510459 w 1386839"/>
              <a:gd name="connsiteY67" fmla="*/ 136072 h 807720"/>
              <a:gd name="connsiteX68" fmla="*/ 685564 w 1386839"/>
              <a:gd name="connsiteY68" fmla="*/ 136072 h 807720"/>
              <a:gd name="connsiteX69" fmla="*/ 685564 w 1386839"/>
              <a:gd name="connsiteY69" fmla="*/ 311835 h 807720"/>
              <a:gd name="connsiteX70" fmla="*/ 510459 w 1386839"/>
              <a:gd name="connsiteY70" fmla="*/ 311835 h 807720"/>
              <a:gd name="connsiteX71" fmla="*/ 510459 w 1386839"/>
              <a:gd name="connsiteY71" fmla="*/ 483153 h 807720"/>
              <a:gd name="connsiteX72" fmla="*/ 334697 w 1386839"/>
              <a:gd name="connsiteY72" fmla="*/ 483153 h 807720"/>
              <a:gd name="connsiteX73" fmla="*/ 334697 w 1386839"/>
              <a:gd name="connsiteY73" fmla="*/ 311835 h 807720"/>
              <a:gd name="connsiteX74" fmla="*/ 160173 w 1386839"/>
              <a:gd name="connsiteY74" fmla="*/ 311835 h 807720"/>
              <a:gd name="connsiteX75" fmla="*/ 160173 w 1386839"/>
              <a:gd name="connsiteY75" fmla="*/ 483153 h 807720"/>
              <a:gd name="connsiteX76" fmla="*/ 0 w 1386839"/>
              <a:gd name="connsiteY76" fmla="*/ 483153 h 807720"/>
              <a:gd name="connsiteX77" fmla="*/ 0 w 1386839"/>
              <a:gd name="connsiteY77" fmla="*/ 307391 h 807720"/>
              <a:gd name="connsiteX78" fmla="*/ 159515 w 1386839"/>
              <a:gd name="connsiteY78" fmla="*/ 307391 h 807720"/>
              <a:gd name="connsiteX79" fmla="*/ 159515 w 1386839"/>
              <a:gd name="connsiteY79" fmla="*/ 142050 h 807720"/>
              <a:gd name="connsiteX80" fmla="*/ 0 w 1386839"/>
              <a:gd name="connsiteY80" fmla="*/ 142050 h 807720"/>
              <a:gd name="connsiteX81" fmla="*/ 0 w 1386839"/>
              <a:gd name="connsiteY81" fmla="*/ 134623 h 807720"/>
              <a:gd name="connsiteX82" fmla="*/ 134623 w 1386839"/>
              <a:gd name="connsiteY82" fmla="*/ 0 h 807720"/>
            </a:gdLst>
            <a:ahLst/>
            <a:cxnLst/>
            <a:rect l="l" t="t" r="r" b="b"/>
            <a:pathLst>
              <a:path w="1386839" h="807720">
                <a:moveTo>
                  <a:pt x="860790" y="483203"/>
                </a:moveTo>
                <a:lnTo>
                  <a:pt x="1036552" y="483203"/>
                </a:lnTo>
                <a:lnTo>
                  <a:pt x="1036552" y="657043"/>
                </a:lnTo>
                <a:lnTo>
                  <a:pt x="1211077" y="657043"/>
                </a:lnTo>
                <a:lnTo>
                  <a:pt x="1211077" y="483203"/>
                </a:lnTo>
                <a:lnTo>
                  <a:pt x="1386839" y="483203"/>
                </a:lnTo>
                <a:lnTo>
                  <a:pt x="1386839" y="658966"/>
                </a:lnTo>
                <a:lnTo>
                  <a:pt x="1211734" y="658966"/>
                </a:lnTo>
                <a:lnTo>
                  <a:pt x="1211734" y="807720"/>
                </a:lnTo>
                <a:lnTo>
                  <a:pt x="1035972" y="807720"/>
                </a:lnTo>
                <a:lnTo>
                  <a:pt x="1035972" y="658966"/>
                </a:lnTo>
                <a:lnTo>
                  <a:pt x="861447" y="658966"/>
                </a:lnTo>
                <a:lnTo>
                  <a:pt x="861447" y="807720"/>
                </a:lnTo>
                <a:lnTo>
                  <a:pt x="685685" y="807720"/>
                </a:lnTo>
                <a:lnTo>
                  <a:pt x="685685" y="657043"/>
                </a:lnTo>
                <a:lnTo>
                  <a:pt x="860790" y="657043"/>
                </a:lnTo>
                <a:close/>
                <a:moveTo>
                  <a:pt x="159515" y="483203"/>
                </a:moveTo>
                <a:lnTo>
                  <a:pt x="335278" y="483203"/>
                </a:lnTo>
                <a:lnTo>
                  <a:pt x="335278" y="657043"/>
                </a:lnTo>
                <a:lnTo>
                  <a:pt x="509802" y="657043"/>
                </a:lnTo>
                <a:lnTo>
                  <a:pt x="509802" y="483203"/>
                </a:lnTo>
                <a:lnTo>
                  <a:pt x="685564" y="483203"/>
                </a:lnTo>
                <a:lnTo>
                  <a:pt x="685564" y="658966"/>
                </a:lnTo>
                <a:lnTo>
                  <a:pt x="510459" y="658966"/>
                </a:lnTo>
                <a:lnTo>
                  <a:pt x="510459" y="807720"/>
                </a:lnTo>
                <a:lnTo>
                  <a:pt x="334697" y="807720"/>
                </a:lnTo>
                <a:lnTo>
                  <a:pt x="334697" y="658966"/>
                </a:lnTo>
                <a:lnTo>
                  <a:pt x="160173" y="658966"/>
                </a:lnTo>
                <a:lnTo>
                  <a:pt x="160173" y="807720"/>
                </a:lnTo>
                <a:lnTo>
                  <a:pt x="134623" y="807720"/>
                </a:lnTo>
                <a:cubicBezTo>
                  <a:pt x="60273" y="807720"/>
                  <a:pt x="0" y="747447"/>
                  <a:pt x="0" y="673097"/>
                </a:cubicBezTo>
                <a:lnTo>
                  <a:pt x="0" y="657043"/>
                </a:lnTo>
                <a:lnTo>
                  <a:pt x="159515" y="657043"/>
                </a:lnTo>
                <a:close/>
                <a:moveTo>
                  <a:pt x="1036552" y="142050"/>
                </a:moveTo>
                <a:lnTo>
                  <a:pt x="1036552" y="307391"/>
                </a:lnTo>
                <a:lnTo>
                  <a:pt x="1211077" y="307391"/>
                </a:lnTo>
                <a:lnTo>
                  <a:pt x="1211077" y="142050"/>
                </a:lnTo>
                <a:close/>
                <a:moveTo>
                  <a:pt x="335278" y="142050"/>
                </a:moveTo>
                <a:lnTo>
                  <a:pt x="335278" y="307391"/>
                </a:lnTo>
                <a:lnTo>
                  <a:pt x="509802" y="307391"/>
                </a:lnTo>
                <a:lnTo>
                  <a:pt x="509802" y="142050"/>
                </a:lnTo>
                <a:close/>
                <a:moveTo>
                  <a:pt x="685685" y="0"/>
                </a:moveTo>
                <a:lnTo>
                  <a:pt x="861447" y="0"/>
                </a:lnTo>
                <a:lnTo>
                  <a:pt x="861447" y="136072"/>
                </a:lnTo>
                <a:lnTo>
                  <a:pt x="1035972" y="136072"/>
                </a:lnTo>
                <a:lnTo>
                  <a:pt x="1035972" y="0"/>
                </a:lnTo>
                <a:lnTo>
                  <a:pt x="1211734" y="0"/>
                </a:lnTo>
                <a:lnTo>
                  <a:pt x="1211734" y="136072"/>
                </a:lnTo>
                <a:lnTo>
                  <a:pt x="1386839" y="136072"/>
                </a:lnTo>
                <a:lnTo>
                  <a:pt x="1386839" y="311835"/>
                </a:lnTo>
                <a:lnTo>
                  <a:pt x="1211734" y="311835"/>
                </a:lnTo>
                <a:lnTo>
                  <a:pt x="1211734" y="483153"/>
                </a:lnTo>
                <a:lnTo>
                  <a:pt x="1035972" y="483153"/>
                </a:lnTo>
                <a:lnTo>
                  <a:pt x="1035972" y="311835"/>
                </a:lnTo>
                <a:lnTo>
                  <a:pt x="861447" y="311835"/>
                </a:lnTo>
                <a:lnTo>
                  <a:pt x="861447" y="483153"/>
                </a:lnTo>
                <a:lnTo>
                  <a:pt x="685685" y="483153"/>
                </a:lnTo>
                <a:lnTo>
                  <a:pt x="685685" y="307391"/>
                </a:lnTo>
                <a:lnTo>
                  <a:pt x="860790" y="307391"/>
                </a:lnTo>
                <a:lnTo>
                  <a:pt x="860790" y="142050"/>
                </a:lnTo>
                <a:lnTo>
                  <a:pt x="685685" y="142050"/>
                </a:lnTo>
                <a:close/>
                <a:moveTo>
                  <a:pt x="134623" y="0"/>
                </a:moveTo>
                <a:lnTo>
                  <a:pt x="160173" y="0"/>
                </a:lnTo>
                <a:lnTo>
                  <a:pt x="160173" y="136072"/>
                </a:lnTo>
                <a:lnTo>
                  <a:pt x="334697" y="136072"/>
                </a:lnTo>
                <a:lnTo>
                  <a:pt x="334697" y="0"/>
                </a:lnTo>
                <a:lnTo>
                  <a:pt x="510459" y="0"/>
                </a:lnTo>
                <a:lnTo>
                  <a:pt x="510459" y="136072"/>
                </a:lnTo>
                <a:lnTo>
                  <a:pt x="685564" y="136072"/>
                </a:lnTo>
                <a:lnTo>
                  <a:pt x="685564" y="311835"/>
                </a:lnTo>
                <a:lnTo>
                  <a:pt x="510459" y="311835"/>
                </a:lnTo>
                <a:lnTo>
                  <a:pt x="510459" y="483153"/>
                </a:lnTo>
                <a:lnTo>
                  <a:pt x="334697" y="483153"/>
                </a:lnTo>
                <a:lnTo>
                  <a:pt x="334697" y="311835"/>
                </a:lnTo>
                <a:lnTo>
                  <a:pt x="160173" y="311835"/>
                </a:lnTo>
                <a:lnTo>
                  <a:pt x="160173" y="483153"/>
                </a:lnTo>
                <a:lnTo>
                  <a:pt x="0" y="483153"/>
                </a:lnTo>
                <a:lnTo>
                  <a:pt x="0" y="307391"/>
                </a:lnTo>
                <a:lnTo>
                  <a:pt x="159515" y="307391"/>
                </a:lnTo>
                <a:lnTo>
                  <a:pt x="159515" y="142050"/>
                </a:lnTo>
                <a:lnTo>
                  <a:pt x="0" y="142050"/>
                </a:lnTo>
                <a:lnTo>
                  <a:pt x="0" y="134623"/>
                </a:lnTo>
                <a:cubicBezTo>
                  <a:pt x="0" y="60273"/>
                  <a:pt x="60273" y="0"/>
                  <a:pt x="134623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任意多边形: 形状 5"/>
          <p:cNvSpPr txBox="1"/>
          <p:nvPr/>
        </p:nvSpPr>
        <p:spPr>
          <a:xfrm flipH="1">
            <a:off x="8892955" y="208282"/>
            <a:ext cx="2422745" cy="807720"/>
          </a:xfrm>
          <a:custGeom>
            <a:avLst/>
            <a:gdLst>
              <a:gd name="connsiteX0" fmla="*/ 685564 w 2422745"/>
              <a:gd name="connsiteY0" fmla="*/ 483203 h 807720"/>
              <a:gd name="connsiteX1" fmla="*/ 509802 w 2422745"/>
              <a:gd name="connsiteY1" fmla="*/ 483203 h 807720"/>
              <a:gd name="connsiteX2" fmla="*/ 509802 w 2422745"/>
              <a:gd name="connsiteY2" fmla="*/ 657043 h 807720"/>
              <a:gd name="connsiteX3" fmla="*/ 335278 w 2422745"/>
              <a:gd name="connsiteY3" fmla="*/ 657043 h 807720"/>
              <a:gd name="connsiteX4" fmla="*/ 335278 w 2422745"/>
              <a:gd name="connsiteY4" fmla="*/ 483203 h 807720"/>
              <a:gd name="connsiteX5" fmla="*/ 159515 w 2422745"/>
              <a:gd name="connsiteY5" fmla="*/ 483203 h 807720"/>
              <a:gd name="connsiteX6" fmla="*/ 159515 w 2422745"/>
              <a:gd name="connsiteY6" fmla="*/ 657043 h 807720"/>
              <a:gd name="connsiteX7" fmla="*/ 0 w 2422745"/>
              <a:gd name="connsiteY7" fmla="*/ 657043 h 807720"/>
              <a:gd name="connsiteX8" fmla="*/ 0 w 2422745"/>
              <a:gd name="connsiteY8" fmla="*/ 673097 h 807720"/>
              <a:gd name="connsiteX9" fmla="*/ 134623 w 2422745"/>
              <a:gd name="connsiteY9" fmla="*/ 807720 h 807720"/>
              <a:gd name="connsiteX10" fmla="*/ 160173 w 2422745"/>
              <a:gd name="connsiteY10" fmla="*/ 807720 h 807720"/>
              <a:gd name="connsiteX11" fmla="*/ 160173 w 2422745"/>
              <a:gd name="connsiteY11" fmla="*/ 658966 h 807720"/>
              <a:gd name="connsiteX12" fmla="*/ 334697 w 2422745"/>
              <a:gd name="connsiteY12" fmla="*/ 658966 h 807720"/>
              <a:gd name="connsiteX13" fmla="*/ 334697 w 2422745"/>
              <a:gd name="connsiteY13" fmla="*/ 807720 h 807720"/>
              <a:gd name="connsiteX14" fmla="*/ 510459 w 2422745"/>
              <a:gd name="connsiteY14" fmla="*/ 807720 h 807720"/>
              <a:gd name="connsiteX15" fmla="*/ 510459 w 2422745"/>
              <a:gd name="connsiteY15" fmla="*/ 658966 h 807720"/>
              <a:gd name="connsiteX16" fmla="*/ 685564 w 2422745"/>
              <a:gd name="connsiteY16" fmla="*/ 658966 h 807720"/>
              <a:gd name="connsiteX17" fmla="*/ 1721470 w 2422745"/>
              <a:gd name="connsiteY17" fmla="*/ 483203 h 807720"/>
              <a:gd name="connsiteX18" fmla="*/ 1545708 w 2422745"/>
              <a:gd name="connsiteY18" fmla="*/ 483203 h 807720"/>
              <a:gd name="connsiteX19" fmla="*/ 1545708 w 2422745"/>
              <a:gd name="connsiteY19" fmla="*/ 657043 h 807720"/>
              <a:gd name="connsiteX20" fmla="*/ 1386839 w 2422745"/>
              <a:gd name="connsiteY20" fmla="*/ 657043 h 807720"/>
              <a:gd name="connsiteX21" fmla="*/ 1386839 w 2422745"/>
              <a:gd name="connsiteY21" fmla="*/ 483203 h 807720"/>
              <a:gd name="connsiteX22" fmla="*/ 1371184 w 2422745"/>
              <a:gd name="connsiteY22" fmla="*/ 483203 h 807720"/>
              <a:gd name="connsiteX23" fmla="*/ 1211077 w 2422745"/>
              <a:gd name="connsiteY23" fmla="*/ 483203 h 807720"/>
              <a:gd name="connsiteX24" fmla="*/ 1195421 w 2422745"/>
              <a:gd name="connsiteY24" fmla="*/ 483203 h 807720"/>
              <a:gd name="connsiteX25" fmla="*/ 1195421 w 2422745"/>
              <a:gd name="connsiteY25" fmla="*/ 657043 h 807720"/>
              <a:gd name="connsiteX26" fmla="*/ 1036552 w 2422745"/>
              <a:gd name="connsiteY26" fmla="*/ 657043 h 807720"/>
              <a:gd name="connsiteX27" fmla="*/ 1036552 w 2422745"/>
              <a:gd name="connsiteY27" fmla="*/ 483203 h 807720"/>
              <a:gd name="connsiteX28" fmla="*/ 860790 w 2422745"/>
              <a:gd name="connsiteY28" fmla="*/ 483203 h 807720"/>
              <a:gd name="connsiteX29" fmla="*/ 860790 w 2422745"/>
              <a:gd name="connsiteY29" fmla="*/ 657043 h 807720"/>
              <a:gd name="connsiteX30" fmla="*/ 685685 w 2422745"/>
              <a:gd name="connsiteY30" fmla="*/ 657043 h 807720"/>
              <a:gd name="connsiteX31" fmla="*/ 685685 w 2422745"/>
              <a:gd name="connsiteY31" fmla="*/ 807720 h 807720"/>
              <a:gd name="connsiteX32" fmla="*/ 861447 w 2422745"/>
              <a:gd name="connsiteY32" fmla="*/ 807720 h 807720"/>
              <a:gd name="connsiteX33" fmla="*/ 861447 w 2422745"/>
              <a:gd name="connsiteY33" fmla="*/ 658966 h 807720"/>
              <a:gd name="connsiteX34" fmla="*/ 1035906 w 2422745"/>
              <a:gd name="connsiteY34" fmla="*/ 658966 h 807720"/>
              <a:gd name="connsiteX35" fmla="*/ 1035906 w 2422745"/>
              <a:gd name="connsiteY35" fmla="*/ 673097 h 807720"/>
              <a:gd name="connsiteX36" fmla="*/ 1035972 w 2422745"/>
              <a:gd name="connsiteY36" fmla="*/ 673424 h 807720"/>
              <a:gd name="connsiteX37" fmla="*/ 1035972 w 2422745"/>
              <a:gd name="connsiteY37" fmla="*/ 807720 h 807720"/>
              <a:gd name="connsiteX38" fmla="*/ 1170529 w 2422745"/>
              <a:gd name="connsiteY38" fmla="*/ 807720 h 807720"/>
              <a:gd name="connsiteX39" fmla="*/ 1196079 w 2422745"/>
              <a:gd name="connsiteY39" fmla="*/ 807720 h 807720"/>
              <a:gd name="connsiteX40" fmla="*/ 1211734 w 2422745"/>
              <a:gd name="connsiteY40" fmla="*/ 807720 h 807720"/>
              <a:gd name="connsiteX41" fmla="*/ 1211734 w 2422745"/>
              <a:gd name="connsiteY41" fmla="*/ 658966 h 807720"/>
              <a:gd name="connsiteX42" fmla="*/ 1370603 w 2422745"/>
              <a:gd name="connsiteY42" fmla="*/ 658966 h 807720"/>
              <a:gd name="connsiteX43" fmla="*/ 1370603 w 2422745"/>
              <a:gd name="connsiteY43" fmla="*/ 807720 h 807720"/>
              <a:gd name="connsiteX44" fmla="*/ 1546365 w 2422745"/>
              <a:gd name="connsiteY44" fmla="*/ 807720 h 807720"/>
              <a:gd name="connsiteX45" fmla="*/ 1546365 w 2422745"/>
              <a:gd name="connsiteY45" fmla="*/ 658966 h 807720"/>
              <a:gd name="connsiteX46" fmla="*/ 1721470 w 2422745"/>
              <a:gd name="connsiteY46" fmla="*/ 658966 h 807720"/>
              <a:gd name="connsiteX47" fmla="*/ 2422745 w 2422745"/>
              <a:gd name="connsiteY47" fmla="*/ 483203 h 807720"/>
              <a:gd name="connsiteX48" fmla="*/ 2246983 w 2422745"/>
              <a:gd name="connsiteY48" fmla="*/ 483203 h 807720"/>
              <a:gd name="connsiteX49" fmla="*/ 2246983 w 2422745"/>
              <a:gd name="connsiteY49" fmla="*/ 657043 h 807720"/>
              <a:gd name="connsiteX50" fmla="*/ 2072458 w 2422745"/>
              <a:gd name="connsiteY50" fmla="*/ 657043 h 807720"/>
              <a:gd name="connsiteX51" fmla="*/ 2072458 w 2422745"/>
              <a:gd name="connsiteY51" fmla="*/ 483203 h 807720"/>
              <a:gd name="connsiteX52" fmla="*/ 1896696 w 2422745"/>
              <a:gd name="connsiteY52" fmla="*/ 483203 h 807720"/>
              <a:gd name="connsiteX53" fmla="*/ 1896696 w 2422745"/>
              <a:gd name="connsiteY53" fmla="*/ 657043 h 807720"/>
              <a:gd name="connsiteX54" fmla="*/ 1721591 w 2422745"/>
              <a:gd name="connsiteY54" fmla="*/ 657043 h 807720"/>
              <a:gd name="connsiteX55" fmla="*/ 1721591 w 2422745"/>
              <a:gd name="connsiteY55" fmla="*/ 807720 h 807720"/>
              <a:gd name="connsiteX56" fmla="*/ 1897353 w 2422745"/>
              <a:gd name="connsiteY56" fmla="*/ 807720 h 807720"/>
              <a:gd name="connsiteX57" fmla="*/ 1897353 w 2422745"/>
              <a:gd name="connsiteY57" fmla="*/ 658966 h 807720"/>
              <a:gd name="connsiteX58" fmla="*/ 2071878 w 2422745"/>
              <a:gd name="connsiteY58" fmla="*/ 658966 h 807720"/>
              <a:gd name="connsiteX59" fmla="*/ 2071878 w 2422745"/>
              <a:gd name="connsiteY59" fmla="*/ 807720 h 807720"/>
              <a:gd name="connsiteX60" fmla="*/ 2247640 w 2422745"/>
              <a:gd name="connsiteY60" fmla="*/ 807720 h 807720"/>
              <a:gd name="connsiteX61" fmla="*/ 2247640 w 2422745"/>
              <a:gd name="connsiteY61" fmla="*/ 658966 h 807720"/>
              <a:gd name="connsiteX62" fmla="*/ 2422745 w 2422745"/>
              <a:gd name="connsiteY62" fmla="*/ 658966 h 807720"/>
              <a:gd name="connsiteX63" fmla="*/ 509802 w 2422745"/>
              <a:gd name="connsiteY63" fmla="*/ 142050 h 807720"/>
              <a:gd name="connsiteX64" fmla="*/ 509802 w 2422745"/>
              <a:gd name="connsiteY64" fmla="*/ 307391 h 807720"/>
              <a:gd name="connsiteX65" fmla="*/ 335278 w 2422745"/>
              <a:gd name="connsiteY65" fmla="*/ 307391 h 807720"/>
              <a:gd name="connsiteX66" fmla="*/ 335278 w 2422745"/>
              <a:gd name="connsiteY66" fmla="*/ 142050 h 807720"/>
              <a:gd name="connsiteX67" fmla="*/ 1195421 w 2422745"/>
              <a:gd name="connsiteY67" fmla="*/ 142050 h 807720"/>
              <a:gd name="connsiteX68" fmla="*/ 1195421 w 2422745"/>
              <a:gd name="connsiteY68" fmla="*/ 307391 h 807720"/>
              <a:gd name="connsiteX69" fmla="*/ 1036552 w 2422745"/>
              <a:gd name="connsiteY69" fmla="*/ 307391 h 807720"/>
              <a:gd name="connsiteX70" fmla="*/ 1036552 w 2422745"/>
              <a:gd name="connsiteY70" fmla="*/ 142050 h 807720"/>
              <a:gd name="connsiteX71" fmla="*/ 1545708 w 2422745"/>
              <a:gd name="connsiteY71" fmla="*/ 142050 h 807720"/>
              <a:gd name="connsiteX72" fmla="*/ 1545708 w 2422745"/>
              <a:gd name="connsiteY72" fmla="*/ 307391 h 807720"/>
              <a:gd name="connsiteX73" fmla="*/ 1386839 w 2422745"/>
              <a:gd name="connsiteY73" fmla="*/ 307391 h 807720"/>
              <a:gd name="connsiteX74" fmla="*/ 1386839 w 2422745"/>
              <a:gd name="connsiteY74" fmla="*/ 142050 h 807720"/>
              <a:gd name="connsiteX75" fmla="*/ 2246983 w 2422745"/>
              <a:gd name="connsiteY75" fmla="*/ 142050 h 807720"/>
              <a:gd name="connsiteX76" fmla="*/ 2246983 w 2422745"/>
              <a:gd name="connsiteY76" fmla="*/ 307391 h 807720"/>
              <a:gd name="connsiteX77" fmla="*/ 2072458 w 2422745"/>
              <a:gd name="connsiteY77" fmla="*/ 307391 h 807720"/>
              <a:gd name="connsiteX78" fmla="*/ 2072458 w 2422745"/>
              <a:gd name="connsiteY78" fmla="*/ 142050 h 807720"/>
              <a:gd name="connsiteX79" fmla="*/ 510459 w 2422745"/>
              <a:gd name="connsiteY79" fmla="*/ 0 h 807720"/>
              <a:gd name="connsiteX80" fmla="*/ 334697 w 2422745"/>
              <a:gd name="connsiteY80" fmla="*/ 0 h 807720"/>
              <a:gd name="connsiteX81" fmla="*/ 334697 w 2422745"/>
              <a:gd name="connsiteY81" fmla="*/ 136072 h 807720"/>
              <a:gd name="connsiteX82" fmla="*/ 160173 w 2422745"/>
              <a:gd name="connsiteY82" fmla="*/ 136072 h 807720"/>
              <a:gd name="connsiteX83" fmla="*/ 160173 w 2422745"/>
              <a:gd name="connsiteY83" fmla="*/ 0 h 807720"/>
              <a:gd name="connsiteX84" fmla="*/ 134623 w 2422745"/>
              <a:gd name="connsiteY84" fmla="*/ 0 h 807720"/>
              <a:gd name="connsiteX85" fmla="*/ 0 w 2422745"/>
              <a:gd name="connsiteY85" fmla="*/ 134623 h 807720"/>
              <a:gd name="connsiteX86" fmla="*/ 0 w 2422745"/>
              <a:gd name="connsiteY86" fmla="*/ 142050 h 807720"/>
              <a:gd name="connsiteX87" fmla="*/ 159515 w 2422745"/>
              <a:gd name="connsiteY87" fmla="*/ 142050 h 807720"/>
              <a:gd name="connsiteX88" fmla="*/ 159515 w 2422745"/>
              <a:gd name="connsiteY88" fmla="*/ 307391 h 807720"/>
              <a:gd name="connsiteX89" fmla="*/ 0 w 2422745"/>
              <a:gd name="connsiteY89" fmla="*/ 307391 h 807720"/>
              <a:gd name="connsiteX90" fmla="*/ 0 w 2422745"/>
              <a:gd name="connsiteY90" fmla="*/ 483153 h 807720"/>
              <a:gd name="connsiteX91" fmla="*/ 160173 w 2422745"/>
              <a:gd name="connsiteY91" fmla="*/ 483153 h 807720"/>
              <a:gd name="connsiteX92" fmla="*/ 160173 w 2422745"/>
              <a:gd name="connsiteY92" fmla="*/ 311835 h 807720"/>
              <a:gd name="connsiteX93" fmla="*/ 334697 w 2422745"/>
              <a:gd name="connsiteY93" fmla="*/ 311835 h 807720"/>
              <a:gd name="connsiteX94" fmla="*/ 334697 w 2422745"/>
              <a:gd name="connsiteY94" fmla="*/ 483153 h 807720"/>
              <a:gd name="connsiteX95" fmla="*/ 510459 w 2422745"/>
              <a:gd name="connsiteY95" fmla="*/ 483153 h 807720"/>
              <a:gd name="connsiteX96" fmla="*/ 510459 w 2422745"/>
              <a:gd name="connsiteY96" fmla="*/ 311835 h 807720"/>
              <a:gd name="connsiteX97" fmla="*/ 685564 w 2422745"/>
              <a:gd name="connsiteY97" fmla="*/ 311835 h 807720"/>
              <a:gd name="connsiteX98" fmla="*/ 685564 w 2422745"/>
              <a:gd name="connsiteY98" fmla="*/ 136072 h 807720"/>
              <a:gd name="connsiteX99" fmla="*/ 510459 w 2422745"/>
              <a:gd name="connsiteY99" fmla="*/ 136072 h 807720"/>
              <a:gd name="connsiteX100" fmla="*/ 1546365 w 2422745"/>
              <a:gd name="connsiteY100" fmla="*/ 0 h 807720"/>
              <a:gd name="connsiteX101" fmla="*/ 1370603 w 2422745"/>
              <a:gd name="connsiteY101" fmla="*/ 0 h 807720"/>
              <a:gd name="connsiteX102" fmla="*/ 1370603 w 2422745"/>
              <a:gd name="connsiteY102" fmla="*/ 136072 h 807720"/>
              <a:gd name="connsiteX103" fmla="*/ 1211734 w 2422745"/>
              <a:gd name="connsiteY103" fmla="*/ 136072 h 807720"/>
              <a:gd name="connsiteX104" fmla="*/ 1211734 w 2422745"/>
              <a:gd name="connsiteY104" fmla="*/ 0 h 807720"/>
              <a:gd name="connsiteX105" fmla="*/ 1196079 w 2422745"/>
              <a:gd name="connsiteY105" fmla="*/ 0 h 807720"/>
              <a:gd name="connsiteX106" fmla="*/ 1170529 w 2422745"/>
              <a:gd name="connsiteY106" fmla="*/ 0 h 807720"/>
              <a:gd name="connsiteX107" fmla="*/ 1035972 w 2422745"/>
              <a:gd name="connsiteY107" fmla="*/ 0 h 807720"/>
              <a:gd name="connsiteX108" fmla="*/ 1035972 w 2422745"/>
              <a:gd name="connsiteY108" fmla="*/ 134296 h 807720"/>
              <a:gd name="connsiteX109" fmla="*/ 1035906 w 2422745"/>
              <a:gd name="connsiteY109" fmla="*/ 134623 h 807720"/>
              <a:gd name="connsiteX110" fmla="*/ 1035906 w 2422745"/>
              <a:gd name="connsiteY110" fmla="*/ 136072 h 807720"/>
              <a:gd name="connsiteX111" fmla="*/ 861447 w 2422745"/>
              <a:gd name="connsiteY111" fmla="*/ 136072 h 807720"/>
              <a:gd name="connsiteX112" fmla="*/ 861447 w 2422745"/>
              <a:gd name="connsiteY112" fmla="*/ 0 h 807720"/>
              <a:gd name="connsiteX113" fmla="*/ 685685 w 2422745"/>
              <a:gd name="connsiteY113" fmla="*/ 0 h 807720"/>
              <a:gd name="connsiteX114" fmla="*/ 685685 w 2422745"/>
              <a:gd name="connsiteY114" fmla="*/ 142050 h 807720"/>
              <a:gd name="connsiteX115" fmla="*/ 860790 w 2422745"/>
              <a:gd name="connsiteY115" fmla="*/ 142050 h 807720"/>
              <a:gd name="connsiteX116" fmla="*/ 860790 w 2422745"/>
              <a:gd name="connsiteY116" fmla="*/ 307391 h 807720"/>
              <a:gd name="connsiteX117" fmla="*/ 685685 w 2422745"/>
              <a:gd name="connsiteY117" fmla="*/ 307391 h 807720"/>
              <a:gd name="connsiteX118" fmla="*/ 685685 w 2422745"/>
              <a:gd name="connsiteY118" fmla="*/ 483153 h 807720"/>
              <a:gd name="connsiteX119" fmla="*/ 861447 w 2422745"/>
              <a:gd name="connsiteY119" fmla="*/ 483153 h 807720"/>
              <a:gd name="connsiteX120" fmla="*/ 861447 w 2422745"/>
              <a:gd name="connsiteY120" fmla="*/ 311835 h 807720"/>
              <a:gd name="connsiteX121" fmla="*/ 1035906 w 2422745"/>
              <a:gd name="connsiteY121" fmla="*/ 311835 h 807720"/>
              <a:gd name="connsiteX122" fmla="*/ 1035906 w 2422745"/>
              <a:gd name="connsiteY122" fmla="*/ 483153 h 807720"/>
              <a:gd name="connsiteX123" fmla="*/ 1035972 w 2422745"/>
              <a:gd name="connsiteY123" fmla="*/ 483153 h 807720"/>
              <a:gd name="connsiteX124" fmla="*/ 1196079 w 2422745"/>
              <a:gd name="connsiteY124" fmla="*/ 483153 h 807720"/>
              <a:gd name="connsiteX125" fmla="*/ 1211734 w 2422745"/>
              <a:gd name="connsiteY125" fmla="*/ 483153 h 807720"/>
              <a:gd name="connsiteX126" fmla="*/ 1211734 w 2422745"/>
              <a:gd name="connsiteY126" fmla="*/ 311835 h 807720"/>
              <a:gd name="connsiteX127" fmla="*/ 1370603 w 2422745"/>
              <a:gd name="connsiteY127" fmla="*/ 311835 h 807720"/>
              <a:gd name="connsiteX128" fmla="*/ 1370603 w 2422745"/>
              <a:gd name="connsiteY128" fmla="*/ 483153 h 807720"/>
              <a:gd name="connsiteX129" fmla="*/ 1546365 w 2422745"/>
              <a:gd name="connsiteY129" fmla="*/ 483153 h 807720"/>
              <a:gd name="connsiteX130" fmla="*/ 1546365 w 2422745"/>
              <a:gd name="connsiteY130" fmla="*/ 311835 h 807720"/>
              <a:gd name="connsiteX131" fmla="*/ 1721470 w 2422745"/>
              <a:gd name="connsiteY131" fmla="*/ 311835 h 807720"/>
              <a:gd name="connsiteX132" fmla="*/ 1721470 w 2422745"/>
              <a:gd name="connsiteY132" fmla="*/ 136072 h 807720"/>
              <a:gd name="connsiteX133" fmla="*/ 1546365 w 2422745"/>
              <a:gd name="connsiteY133" fmla="*/ 136072 h 807720"/>
              <a:gd name="connsiteX134" fmla="*/ 2247640 w 2422745"/>
              <a:gd name="connsiteY134" fmla="*/ 0 h 807720"/>
              <a:gd name="connsiteX135" fmla="*/ 2071878 w 2422745"/>
              <a:gd name="connsiteY135" fmla="*/ 0 h 807720"/>
              <a:gd name="connsiteX136" fmla="*/ 2071878 w 2422745"/>
              <a:gd name="connsiteY136" fmla="*/ 136072 h 807720"/>
              <a:gd name="connsiteX137" fmla="*/ 1897353 w 2422745"/>
              <a:gd name="connsiteY137" fmla="*/ 136072 h 807720"/>
              <a:gd name="connsiteX138" fmla="*/ 1897353 w 2422745"/>
              <a:gd name="connsiteY138" fmla="*/ 0 h 807720"/>
              <a:gd name="connsiteX139" fmla="*/ 1721591 w 2422745"/>
              <a:gd name="connsiteY139" fmla="*/ 0 h 807720"/>
              <a:gd name="connsiteX140" fmla="*/ 1721591 w 2422745"/>
              <a:gd name="connsiteY140" fmla="*/ 142050 h 807720"/>
              <a:gd name="connsiteX141" fmla="*/ 1896696 w 2422745"/>
              <a:gd name="connsiteY141" fmla="*/ 142050 h 807720"/>
              <a:gd name="connsiteX142" fmla="*/ 1896696 w 2422745"/>
              <a:gd name="connsiteY142" fmla="*/ 307391 h 807720"/>
              <a:gd name="connsiteX143" fmla="*/ 1721591 w 2422745"/>
              <a:gd name="connsiteY143" fmla="*/ 307391 h 807720"/>
              <a:gd name="connsiteX144" fmla="*/ 1721591 w 2422745"/>
              <a:gd name="connsiteY144" fmla="*/ 483153 h 807720"/>
              <a:gd name="connsiteX145" fmla="*/ 1897353 w 2422745"/>
              <a:gd name="connsiteY145" fmla="*/ 483153 h 807720"/>
              <a:gd name="connsiteX146" fmla="*/ 1897353 w 2422745"/>
              <a:gd name="connsiteY146" fmla="*/ 311835 h 807720"/>
              <a:gd name="connsiteX147" fmla="*/ 2071878 w 2422745"/>
              <a:gd name="connsiteY147" fmla="*/ 311835 h 807720"/>
              <a:gd name="connsiteX148" fmla="*/ 2071878 w 2422745"/>
              <a:gd name="connsiteY148" fmla="*/ 483153 h 807720"/>
              <a:gd name="connsiteX149" fmla="*/ 2247640 w 2422745"/>
              <a:gd name="connsiteY149" fmla="*/ 483153 h 807720"/>
              <a:gd name="connsiteX150" fmla="*/ 2247640 w 2422745"/>
              <a:gd name="connsiteY150" fmla="*/ 311835 h 807720"/>
              <a:gd name="connsiteX151" fmla="*/ 2422745 w 2422745"/>
              <a:gd name="connsiteY151" fmla="*/ 311835 h 807720"/>
              <a:gd name="connsiteX152" fmla="*/ 2422745 w 2422745"/>
              <a:gd name="connsiteY152" fmla="*/ 136072 h 807720"/>
              <a:gd name="connsiteX153" fmla="*/ 2247640 w 2422745"/>
              <a:gd name="connsiteY153" fmla="*/ 136072 h 807720"/>
            </a:gdLst>
            <a:ahLst/>
            <a:cxnLst/>
            <a:rect l="l" t="t" r="r" b="b"/>
            <a:pathLst>
              <a:path w="2422745" h="807720">
                <a:moveTo>
                  <a:pt x="685564" y="483203"/>
                </a:moveTo>
                <a:lnTo>
                  <a:pt x="509802" y="483203"/>
                </a:lnTo>
                <a:lnTo>
                  <a:pt x="509802" y="657043"/>
                </a:lnTo>
                <a:lnTo>
                  <a:pt x="335278" y="657043"/>
                </a:lnTo>
                <a:lnTo>
                  <a:pt x="335278" y="483203"/>
                </a:lnTo>
                <a:lnTo>
                  <a:pt x="159515" y="483203"/>
                </a:lnTo>
                <a:lnTo>
                  <a:pt x="159515" y="657043"/>
                </a:lnTo>
                <a:lnTo>
                  <a:pt x="0" y="657043"/>
                </a:lnTo>
                <a:lnTo>
                  <a:pt x="0" y="673097"/>
                </a:lnTo>
                <a:cubicBezTo>
                  <a:pt x="0" y="747447"/>
                  <a:pt x="60273" y="807720"/>
                  <a:pt x="134623" y="807720"/>
                </a:cubicBezTo>
                <a:lnTo>
                  <a:pt x="160173" y="807720"/>
                </a:lnTo>
                <a:lnTo>
                  <a:pt x="160173" y="658966"/>
                </a:lnTo>
                <a:lnTo>
                  <a:pt x="334697" y="658966"/>
                </a:lnTo>
                <a:lnTo>
                  <a:pt x="334697" y="807720"/>
                </a:lnTo>
                <a:lnTo>
                  <a:pt x="510459" y="807720"/>
                </a:lnTo>
                <a:lnTo>
                  <a:pt x="510459" y="658966"/>
                </a:lnTo>
                <a:lnTo>
                  <a:pt x="685564" y="658966"/>
                </a:lnTo>
                <a:close/>
                <a:moveTo>
                  <a:pt x="1721470" y="483203"/>
                </a:moveTo>
                <a:lnTo>
                  <a:pt x="1545708" y="483203"/>
                </a:lnTo>
                <a:lnTo>
                  <a:pt x="1545708" y="657043"/>
                </a:lnTo>
                <a:lnTo>
                  <a:pt x="1386839" y="657043"/>
                </a:lnTo>
                <a:lnTo>
                  <a:pt x="1386839" y="483203"/>
                </a:lnTo>
                <a:lnTo>
                  <a:pt x="1371184" y="483203"/>
                </a:lnTo>
                <a:lnTo>
                  <a:pt x="1211077" y="483203"/>
                </a:lnTo>
                <a:lnTo>
                  <a:pt x="1195421" y="483203"/>
                </a:lnTo>
                <a:lnTo>
                  <a:pt x="1195421" y="657043"/>
                </a:lnTo>
                <a:lnTo>
                  <a:pt x="1036552" y="657043"/>
                </a:lnTo>
                <a:lnTo>
                  <a:pt x="1036552" y="483203"/>
                </a:lnTo>
                <a:lnTo>
                  <a:pt x="860790" y="483203"/>
                </a:lnTo>
                <a:lnTo>
                  <a:pt x="860790" y="657043"/>
                </a:lnTo>
                <a:lnTo>
                  <a:pt x="685685" y="657043"/>
                </a:lnTo>
                <a:lnTo>
                  <a:pt x="685685" y="807720"/>
                </a:lnTo>
                <a:lnTo>
                  <a:pt x="861447" y="807720"/>
                </a:lnTo>
                <a:lnTo>
                  <a:pt x="861447" y="658966"/>
                </a:lnTo>
                <a:lnTo>
                  <a:pt x="1035906" y="658966"/>
                </a:lnTo>
                <a:lnTo>
                  <a:pt x="1035906" y="673097"/>
                </a:lnTo>
                <a:lnTo>
                  <a:pt x="1035972" y="673424"/>
                </a:lnTo>
                <a:lnTo>
                  <a:pt x="1035972" y="807720"/>
                </a:lnTo>
                <a:lnTo>
                  <a:pt x="1170529" y="807720"/>
                </a:lnTo>
                <a:lnTo>
                  <a:pt x="1196079" y="807720"/>
                </a:lnTo>
                <a:lnTo>
                  <a:pt x="1211734" y="807720"/>
                </a:lnTo>
                <a:lnTo>
                  <a:pt x="1211734" y="658966"/>
                </a:lnTo>
                <a:lnTo>
                  <a:pt x="1370603" y="658966"/>
                </a:lnTo>
                <a:lnTo>
                  <a:pt x="1370603" y="807720"/>
                </a:lnTo>
                <a:lnTo>
                  <a:pt x="1546365" y="807720"/>
                </a:lnTo>
                <a:lnTo>
                  <a:pt x="1546365" y="658966"/>
                </a:lnTo>
                <a:lnTo>
                  <a:pt x="1721470" y="658966"/>
                </a:lnTo>
                <a:close/>
                <a:moveTo>
                  <a:pt x="2422745" y="483203"/>
                </a:moveTo>
                <a:lnTo>
                  <a:pt x="2246983" y="483203"/>
                </a:lnTo>
                <a:lnTo>
                  <a:pt x="2246983" y="657043"/>
                </a:lnTo>
                <a:lnTo>
                  <a:pt x="2072458" y="657043"/>
                </a:lnTo>
                <a:lnTo>
                  <a:pt x="2072458" y="483203"/>
                </a:lnTo>
                <a:lnTo>
                  <a:pt x="1896696" y="483203"/>
                </a:lnTo>
                <a:lnTo>
                  <a:pt x="1896696" y="657043"/>
                </a:lnTo>
                <a:lnTo>
                  <a:pt x="1721591" y="657043"/>
                </a:lnTo>
                <a:lnTo>
                  <a:pt x="1721591" y="807720"/>
                </a:lnTo>
                <a:lnTo>
                  <a:pt x="1897353" y="807720"/>
                </a:lnTo>
                <a:lnTo>
                  <a:pt x="1897353" y="658966"/>
                </a:lnTo>
                <a:lnTo>
                  <a:pt x="2071878" y="658966"/>
                </a:lnTo>
                <a:lnTo>
                  <a:pt x="2071878" y="807720"/>
                </a:lnTo>
                <a:lnTo>
                  <a:pt x="2247640" y="807720"/>
                </a:lnTo>
                <a:lnTo>
                  <a:pt x="2247640" y="658966"/>
                </a:lnTo>
                <a:lnTo>
                  <a:pt x="2422745" y="658966"/>
                </a:lnTo>
                <a:close/>
                <a:moveTo>
                  <a:pt x="509802" y="142050"/>
                </a:moveTo>
                <a:lnTo>
                  <a:pt x="509802" y="307391"/>
                </a:lnTo>
                <a:lnTo>
                  <a:pt x="335278" y="307391"/>
                </a:lnTo>
                <a:lnTo>
                  <a:pt x="335278" y="142050"/>
                </a:lnTo>
                <a:close/>
                <a:moveTo>
                  <a:pt x="1195421" y="142050"/>
                </a:moveTo>
                <a:lnTo>
                  <a:pt x="1195421" y="307391"/>
                </a:lnTo>
                <a:lnTo>
                  <a:pt x="1036552" y="307391"/>
                </a:lnTo>
                <a:lnTo>
                  <a:pt x="1036552" y="142050"/>
                </a:lnTo>
                <a:close/>
                <a:moveTo>
                  <a:pt x="1545708" y="142050"/>
                </a:moveTo>
                <a:lnTo>
                  <a:pt x="1545708" y="307391"/>
                </a:lnTo>
                <a:lnTo>
                  <a:pt x="1386839" y="307391"/>
                </a:lnTo>
                <a:lnTo>
                  <a:pt x="1386839" y="142050"/>
                </a:lnTo>
                <a:close/>
                <a:moveTo>
                  <a:pt x="2246983" y="142050"/>
                </a:moveTo>
                <a:lnTo>
                  <a:pt x="2246983" y="307391"/>
                </a:lnTo>
                <a:lnTo>
                  <a:pt x="2072458" y="307391"/>
                </a:lnTo>
                <a:lnTo>
                  <a:pt x="2072458" y="142050"/>
                </a:lnTo>
                <a:close/>
                <a:moveTo>
                  <a:pt x="510459" y="0"/>
                </a:moveTo>
                <a:lnTo>
                  <a:pt x="334697" y="0"/>
                </a:lnTo>
                <a:lnTo>
                  <a:pt x="334697" y="136072"/>
                </a:lnTo>
                <a:lnTo>
                  <a:pt x="160173" y="136072"/>
                </a:lnTo>
                <a:lnTo>
                  <a:pt x="160173" y="0"/>
                </a:lnTo>
                <a:lnTo>
                  <a:pt x="134623" y="0"/>
                </a:lnTo>
                <a:cubicBezTo>
                  <a:pt x="60273" y="0"/>
                  <a:pt x="0" y="60273"/>
                  <a:pt x="0" y="134623"/>
                </a:cubicBezTo>
                <a:lnTo>
                  <a:pt x="0" y="142050"/>
                </a:lnTo>
                <a:lnTo>
                  <a:pt x="159515" y="142050"/>
                </a:lnTo>
                <a:lnTo>
                  <a:pt x="159515" y="307391"/>
                </a:lnTo>
                <a:lnTo>
                  <a:pt x="0" y="307391"/>
                </a:lnTo>
                <a:lnTo>
                  <a:pt x="0" y="483153"/>
                </a:lnTo>
                <a:lnTo>
                  <a:pt x="160173" y="483153"/>
                </a:lnTo>
                <a:lnTo>
                  <a:pt x="160173" y="311835"/>
                </a:lnTo>
                <a:lnTo>
                  <a:pt x="334697" y="311835"/>
                </a:lnTo>
                <a:lnTo>
                  <a:pt x="334697" y="483153"/>
                </a:lnTo>
                <a:lnTo>
                  <a:pt x="510459" y="483153"/>
                </a:lnTo>
                <a:lnTo>
                  <a:pt x="510459" y="311835"/>
                </a:lnTo>
                <a:lnTo>
                  <a:pt x="685564" y="311835"/>
                </a:lnTo>
                <a:lnTo>
                  <a:pt x="685564" y="136072"/>
                </a:lnTo>
                <a:lnTo>
                  <a:pt x="510459" y="136072"/>
                </a:lnTo>
                <a:close/>
                <a:moveTo>
                  <a:pt x="1546365" y="0"/>
                </a:moveTo>
                <a:lnTo>
                  <a:pt x="1370603" y="0"/>
                </a:lnTo>
                <a:lnTo>
                  <a:pt x="1370603" y="136072"/>
                </a:lnTo>
                <a:lnTo>
                  <a:pt x="1211734" y="136072"/>
                </a:lnTo>
                <a:lnTo>
                  <a:pt x="1211734" y="0"/>
                </a:lnTo>
                <a:lnTo>
                  <a:pt x="1196079" y="0"/>
                </a:lnTo>
                <a:lnTo>
                  <a:pt x="1170529" y="0"/>
                </a:lnTo>
                <a:lnTo>
                  <a:pt x="1035972" y="0"/>
                </a:lnTo>
                <a:lnTo>
                  <a:pt x="1035972" y="134296"/>
                </a:lnTo>
                <a:lnTo>
                  <a:pt x="1035906" y="134623"/>
                </a:lnTo>
                <a:lnTo>
                  <a:pt x="1035906" y="136072"/>
                </a:lnTo>
                <a:lnTo>
                  <a:pt x="861447" y="136072"/>
                </a:lnTo>
                <a:lnTo>
                  <a:pt x="861447" y="0"/>
                </a:lnTo>
                <a:lnTo>
                  <a:pt x="685685" y="0"/>
                </a:lnTo>
                <a:lnTo>
                  <a:pt x="685685" y="142050"/>
                </a:lnTo>
                <a:lnTo>
                  <a:pt x="860790" y="142050"/>
                </a:lnTo>
                <a:lnTo>
                  <a:pt x="860790" y="307391"/>
                </a:lnTo>
                <a:lnTo>
                  <a:pt x="685685" y="307391"/>
                </a:lnTo>
                <a:lnTo>
                  <a:pt x="685685" y="483153"/>
                </a:lnTo>
                <a:lnTo>
                  <a:pt x="861447" y="483153"/>
                </a:lnTo>
                <a:lnTo>
                  <a:pt x="861447" y="311835"/>
                </a:lnTo>
                <a:lnTo>
                  <a:pt x="1035906" y="311835"/>
                </a:lnTo>
                <a:lnTo>
                  <a:pt x="1035906" y="483153"/>
                </a:lnTo>
                <a:lnTo>
                  <a:pt x="1035972" y="483153"/>
                </a:lnTo>
                <a:lnTo>
                  <a:pt x="1196079" y="483153"/>
                </a:lnTo>
                <a:lnTo>
                  <a:pt x="1211734" y="483153"/>
                </a:lnTo>
                <a:lnTo>
                  <a:pt x="1211734" y="311835"/>
                </a:lnTo>
                <a:lnTo>
                  <a:pt x="1370603" y="311835"/>
                </a:lnTo>
                <a:lnTo>
                  <a:pt x="1370603" y="483153"/>
                </a:lnTo>
                <a:lnTo>
                  <a:pt x="1546365" y="483153"/>
                </a:lnTo>
                <a:lnTo>
                  <a:pt x="1546365" y="311835"/>
                </a:lnTo>
                <a:lnTo>
                  <a:pt x="1721470" y="311835"/>
                </a:lnTo>
                <a:lnTo>
                  <a:pt x="1721470" y="136072"/>
                </a:lnTo>
                <a:lnTo>
                  <a:pt x="1546365" y="136072"/>
                </a:lnTo>
                <a:close/>
                <a:moveTo>
                  <a:pt x="2247640" y="0"/>
                </a:moveTo>
                <a:lnTo>
                  <a:pt x="2071878" y="0"/>
                </a:lnTo>
                <a:lnTo>
                  <a:pt x="2071878" y="136072"/>
                </a:lnTo>
                <a:lnTo>
                  <a:pt x="1897353" y="136072"/>
                </a:lnTo>
                <a:lnTo>
                  <a:pt x="1897353" y="0"/>
                </a:lnTo>
                <a:lnTo>
                  <a:pt x="1721591" y="0"/>
                </a:lnTo>
                <a:lnTo>
                  <a:pt x="1721591" y="142050"/>
                </a:lnTo>
                <a:lnTo>
                  <a:pt x="1896696" y="142050"/>
                </a:lnTo>
                <a:lnTo>
                  <a:pt x="1896696" y="307391"/>
                </a:lnTo>
                <a:lnTo>
                  <a:pt x="1721591" y="307391"/>
                </a:lnTo>
                <a:lnTo>
                  <a:pt x="1721591" y="483153"/>
                </a:lnTo>
                <a:lnTo>
                  <a:pt x="1897353" y="483153"/>
                </a:lnTo>
                <a:lnTo>
                  <a:pt x="1897353" y="311835"/>
                </a:lnTo>
                <a:lnTo>
                  <a:pt x="2071878" y="311835"/>
                </a:lnTo>
                <a:lnTo>
                  <a:pt x="2071878" y="483153"/>
                </a:lnTo>
                <a:lnTo>
                  <a:pt x="2247640" y="483153"/>
                </a:lnTo>
                <a:lnTo>
                  <a:pt x="2247640" y="311835"/>
                </a:lnTo>
                <a:lnTo>
                  <a:pt x="2422745" y="311835"/>
                </a:lnTo>
                <a:lnTo>
                  <a:pt x="2422745" y="136072"/>
                </a:lnTo>
                <a:lnTo>
                  <a:pt x="2247640" y="136072"/>
                </a:lnTo>
                <a:close/>
              </a:path>
            </a:pathLst>
          </a:custGeom>
          <a:gradFill>
            <a:gsLst>
              <a:gs pos="17000">
                <a:schemeClr val="accent1">
                  <a:lumMod val="75000"/>
                </a:schemeClr>
              </a:gs>
              <a:gs pos="91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文本框 12"/>
          <p:cNvSpPr txBox="1"/>
          <p:nvPr/>
        </p:nvSpPr>
        <p:spPr>
          <a:xfrm>
            <a:off x="1031124" y="326611"/>
            <a:ext cx="7701382" cy="5420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0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Century" panose="02040604050505020304" pitchFamily="18" charset="0"/>
                <a:ea typeface="poppins-bold"/>
                <a:cs typeface="poppins-bold"/>
              </a:rPr>
              <a:t>Mechanism</a:t>
            </a:r>
            <a:endParaRPr kumimoji="1" lang="zh-CN" altLang="en-US" sz="28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40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66750" y="2569726"/>
            <a:ext cx="10858500" cy="3024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814796" y="2749726"/>
            <a:ext cx="5281204" cy="2664000"/>
          </a:xfrm>
          <a:prstGeom prst="snip1Rect">
            <a:avLst>
              <a:gd name="adj" fmla="val 15577"/>
            </a:avLst>
          </a:prstGeom>
          <a:solidFill>
            <a:schemeClr val="bg1"/>
          </a:solidFill>
          <a:ln w="1270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66750" y="1290684"/>
            <a:ext cx="8763000" cy="9997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kumimoji="1" lang="en-US" altLang="zh-CN" sz="2000" b="1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-bold"/>
                <a:cs typeface="poppins-bold"/>
              </a:rPr>
              <a:t>Efficacy </a:t>
            </a:r>
            <a:r>
              <a:rPr kumimoji="1" lang="en-US" altLang="zh-CN" sz="2000" b="1" dirty="0" smtClean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-bold"/>
                <a:cs typeface="poppins-bold"/>
              </a:rPr>
              <a:t>Findings ,</a:t>
            </a:r>
            <a:r>
              <a:rPr lang="en-US" sz="2000" dirty="0"/>
              <a:t> </a:t>
            </a:r>
            <a:r>
              <a:rPr lang="en-US" sz="2400" b="1" dirty="0">
                <a:solidFill>
                  <a:srgbClr val="CC0099"/>
                </a:solidFill>
                <a:latin typeface="Century" panose="02040604050505020304" pitchFamily="18" charset="0"/>
              </a:rPr>
              <a:t>2 a and grade </a:t>
            </a:r>
            <a:r>
              <a:rPr lang="en-US" sz="2400" b="1" dirty="0" smtClean="0">
                <a:solidFill>
                  <a:srgbClr val="CC0099"/>
                </a:solidFill>
                <a:latin typeface="Century" panose="02040604050505020304" pitchFamily="18" charset="0"/>
              </a:rPr>
              <a:t>b / c</a:t>
            </a:r>
            <a:endParaRPr lang="en-US" sz="2400" b="1" dirty="0">
              <a:solidFill>
                <a:srgbClr val="CC0099"/>
              </a:solidFill>
              <a:latin typeface="Century" panose="020406040505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 sz="2000" b="1" dirty="0" smtClean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-bold"/>
                <a:cs typeface="poppins-bold"/>
              </a:rPr>
              <a:t> </a:t>
            </a:r>
            <a:endParaRPr kumimoji="1" lang="zh-CN" altLang="en-US" sz="2400" b="1" dirty="0">
              <a:solidFill>
                <a:srgbClr val="CC0099"/>
              </a:solidFill>
              <a:latin typeface="Century" panose="02040604050505020304" pitchFamily="18" charset="0"/>
            </a:endParaRPr>
          </a:p>
        </p:txBody>
      </p:sp>
      <p:sp>
        <p:nvSpPr>
          <p:cNvPr id="6" name="标题 1"/>
          <p:cNvSpPr txBox="1"/>
          <p:nvPr/>
        </p:nvSpPr>
        <p:spPr>
          <a:xfrm rot="16200000">
            <a:off x="11013736" y="2741707"/>
            <a:ext cx="351381" cy="356039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044659" y="2914892"/>
            <a:ext cx="4648039" cy="21819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 dirty="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 </a:t>
            </a:r>
            <a:r>
              <a:rPr kumimoji="1" lang="en-US" altLang="zh-CN" sz="1400" b="1" dirty="0" smtClean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Some </a:t>
            </a:r>
            <a:r>
              <a:rPr kumimoji="1" lang="en-US" altLang="zh-CN" sz="1400" b="1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M</a:t>
            </a:r>
            <a:r>
              <a:rPr kumimoji="1" lang="en-US" altLang="zh-CN" sz="1400" b="1" dirty="0" smtClean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.A  </a:t>
            </a:r>
            <a:r>
              <a:rPr kumimoji="1" lang="en-US" altLang="zh-CN" sz="1400" b="1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show significant </a:t>
            </a:r>
            <a:r>
              <a:rPr kumimoji="1" lang="en-US" altLang="zh-CN" sz="1400" b="1" dirty="0" smtClean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 ↓ TSB </a:t>
            </a:r>
            <a:r>
              <a:rPr kumimoji="1" lang="en-US" altLang="zh-CN" sz="1400" b="1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and phototherapy </a:t>
            </a:r>
            <a:r>
              <a:rPr kumimoji="1" lang="en-US" altLang="zh-CN" sz="1400" b="1" dirty="0" smtClean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duration</a:t>
            </a:r>
            <a:r>
              <a:rPr kumimoji="1" lang="en-US" altLang="zh-CN" sz="1400" b="1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 </a:t>
            </a:r>
            <a:r>
              <a:rPr kumimoji="1" lang="en-US" altLang="zh-CN" sz="1400" b="1" dirty="0" smtClean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as an adjunct TX.</a:t>
            </a:r>
          </a:p>
          <a:p>
            <a:pPr algn="l">
              <a:lnSpc>
                <a:spcPct val="150000"/>
              </a:lnSpc>
            </a:pPr>
            <a:r>
              <a:rPr kumimoji="1" lang="en-US" altLang="zh-CN" sz="1400" b="1" dirty="0" smtClean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 10 RCTs, Ir</a:t>
            </a:r>
            <a:r>
              <a:rPr lang="en-US" b="1" dirty="0" smtClean="0">
                <a:solidFill>
                  <a:srgbClr val="CC0099"/>
                </a:solidFill>
                <a:latin typeface="Century" panose="02040604050505020304" pitchFamily="18" charset="0"/>
              </a:rPr>
              <a:t>an </a:t>
            </a:r>
            <a:r>
              <a:rPr lang="en-US" b="1" dirty="0">
                <a:solidFill>
                  <a:srgbClr val="CC0099"/>
                </a:solidFill>
                <a:latin typeface="Century" panose="02040604050505020304" pitchFamily="18" charset="0"/>
              </a:rPr>
              <a:t>, </a:t>
            </a:r>
            <a:r>
              <a:rPr lang="en-US" b="1" dirty="0" smtClean="0">
                <a:solidFill>
                  <a:srgbClr val="CC0099"/>
                </a:solidFill>
                <a:latin typeface="Century" panose="02040604050505020304" pitchFamily="18" charset="0"/>
              </a:rPr>
              <a:t>India, </a:t>
            </a:r>
            <a:r>
              <a:rPr lang="en-US" b="1" dirty="0">
                <a:solidFill>
                  <a:srgbClr val="CC0099"/>
                </a:solidFill>
                <a:latin typeface="Century" panose="02040604050505020304" pitchFamily="18" charset="0"/>
              </a:rPr>
              <a:t>china , </a:t>
            </a:r>
            <a:r>
              <a:rPr lang="en-US" b="1" dirty="0" smtClean="0">
                <a:solidFill>
                  <a:srgbClr val="CC0099"/>
                </a:solidFill>
                <a:latin typeface="Century" panose="02040604050505020304" pitchFamily="18" charset="0"/>
              </a:rPr>
              <a:t>Egypt, </a:t>
            </a:r>
            <a:r>
              <a:rPr lang="en-US" b="1" dirty="0">
                <a:solidFill>
                  <a:srgbClr val="CC0099"/>
                </a:solidFill>
                <a:latin typeface="Century" panose="02040604050505020304" pitchFamily="18" charset="0"/>
              </a:rPr>
              <a:t>2018-2021, </a:t>
            </a:r>
            <a:r>
              <a:rPr lang="en-US" b="1" dirty="0" smtClean="0">
                <a:solidFill>
                  <a:srgbClr val="CC0099"/>
                </a:solidFill>
                <a:latin typeface="Century" panose="02040604050505020304" pitchFamily="18" charset="0"/>
              </a:rPr>
              <a:t>2023, Heterogeneity, variable trial quality , No difference </a:t>
            </a:r>
            <a:r>
              <a:rPr lang="en-US" b="1" dirty="0">
                <a:solidFill>
                  <a:srgbClr val="CC0099"/>
                </a:solidFill>
                <a:latin typeface="Century" panose="02040604050505020304" pitchFamily="18" charset="0"/>
              </a:rPr>
              <a:t>in </a:t>
            </a:r>
            <a:r>
              <a:rPr lang="en-US" b="1" dirty="0" smtClean="0">
                <a:solidFill>
                  <a:srgbClr val="CC0099"/>
                </a:solidFill>
                <a:latin typeface="Century" panose="02040604050505020304" pitchFamily="18" charset="0"/>
              </a:rPr>
              <a:t>ET </a:t>
            </a:r>
            <a:r>
              <a:rPr lang="en-US" b="1" dirty="0">
                <a:solidFill>
                  <a:srgbClr val="CC0099"/>
                </a:solidFill>
                <a:latin typeface="Century" panose="02040604050505020304" pitchFamily="18" charset="0"/>
              </a:rPr>
              <a:t>need or admission </a:t>
            </a:r>
            <a:r>
              <a:rPr lang="en-US" b="1" dirty="0" smtClean="0">
                <a:solidFill>
                  <a:srgbClr val="CC0099"/>
                </a:solidFill>
                <a:latin typeface="Century" panose="02040604050505020304" pitchFamily="18" charset="0"/>
              </a:rPr>
              <a:t>duration</a:t>
            </a:r>
            <a:endParaRPr lang="en-US" b="1" dirty="0">
              <a:solidFill>
                <a:srgbClr val="CC0099"/>
              </a:solidFill>
              <a:latin typeface="Century" panose="02040604050505020304" pitchFamily="18" charset="0"/>
            </a:endParaRPr>
          </a:p>
          <a:p>
            <a:pPr algn="l">
              <a:lnSpc>
                <a:spcPct val="150000"/>
              </a:lnSpc>
            </a:pPr>
            <a:endParaRPr kumimoji="1" lang="zh-CN" altLang="en-US" dirty="0"/>
          </a:p>
        </p:txBody>
      </p:sp>
      <p:sp>
        <p:nvSpPr>
          <p:cNvPr id="8" name="标题 1"/>
          <p:cNvSpPr txBox="1"/>
          <p:nvPr/>
        </p:nvSpPr>
        <p:spPr>
          <a:xfrm>
            <a:off x="6511406" y="2798064"/>
            <a:ext cx="4856039" cy="24793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Century" panose="02040604050505020304" pitchFamily="18" charset="0"/>
                <a:ea typeface="Poppins"/>
                <a:cs typeface="Poppins"/>
              </a:rPr>
              <a:t>No serious adverse events; mild </a:t>
            </a:r>
            <a:r>
              <a:rPr kumimoji="1" lang="en-US" altLang="zh-CN" sz="1400" dirty="0" smtClean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Century" panose="02040604050505020304" pitchFamily="18" charset="0"/>
                <a:ea typeface="Poppins"/>
                <a:cs typeface="Poppins"/>
              </a:rPr>
              <a:t>GI intolerance.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Century" panose="02040604050505020304" pitchFamily="18" charset="0"/>
              </a:rPr>
              <a:t>( abdominal pain , GI discomfort, mild </a:t>
            </a:r>
            <a:r>
              <a:rPr lang="en-US" sz="2000" dirty="0" smtClean="0">
                <a:solidFill>
                  <a:schemeClr val="bg1"/>
                </a:solidFill>
                <a:latin typeface="Century" panose="02040604050505020304" pitchFamily="18" charset="0"/>
              </a:rPr>
              <a:t>nausea) evidence </a:t>
            </a:r>
            <a:r>
              <a:rPr lang="en-US" sz="2000" dirty="0">
                <a:solidFill>
                  <a:schemeClr val="bg1"/>
                </a:solidFill>
                <a:latin typeface="Century" panose="02040604050505020304" pitchFamily="18" charset="0"/>
              </a:rPr>
              <a:t>remains limited and </a:t>
            </a:r>
            <a:r>
              <a:rPr lang="en-US" sz="2000" dirty="0" smtClean="0">
                <a:solidFill>
                  <a:schemeClr val="bg1"/>
                </a:solidFill>
                <a:latin typeface="Century" panose="02040604050505020304" pitchFamily="18" charset="0"/>
              </a:rPr>
              <a:t>routine </a:t>
            </a:r>
            <a:r>
              <a:rPr lang="en-US" sz="2000" dirty="0">
                <a:solidFill>
                  <a:schemeClr val="bg1"/>
                </a:solidFill>
                <a:latin typeface="Century" panose="02040604050505020304" pitchFamily="18" charset="0"/>
              </a:rPr>
              <a:t>clinical use is not yet r</a:t>
            </a:r>
            <a:r>
              <a:rPr lang="en-US" sz="2000" dirty="0" smtClean="0">
                <a:solidFill>
                  <a:schemeClr val="bg1"/>
                </a:solidFill>
                <a:latin typeface="Century" panose="02040604050505020304" pitchFamily="18" charset="0"/>
              </a:rPr>
              <a:t>ecommended</a:t>
            </a:r>
            <a:endParaRPr lang="en-US" sz="2000" dirty="0">
              <a:solidFill>
                <a:schemeClr val="bg1"/>
              </a:solidFill>
              <a:latin typeface="Century" panose="02040604050505020304" pitchFamily="18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Century" panose="02040604050505020304" pitchFamily="18" charset="0"/>
              </a:rPr>
              <a:t>2 a and grade b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 algn="l">
              <a:lnSpc>
                <a:spcPct val="150000"/>
              </a:lnSpc>
            </a:pPr>
            <a:endParaRPr kumimoji="1" lang="zh-CN" altLang="en-US" dirty="0"/>
          </a:p>
        </p:txBody>
      </p:sp>
      <p:sp>
        <p:nvSpPr>
          <p:cNvPr id="9" name="标题 1"/>
          <p:cNvSpPr txBox="1"/>
          <p:nvPr/>
        </p:nvSpPr>
        <p:spPr>
          <a:xfrm>
            <a:off x="1044659" y="527337"/>
            <a:ext cx="1047424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 b="1" dirty="0">
                <a:ln w="12700">
                  <a:noFill/>
                </a:ln>
                <a:solidFill>
                  <a:srgbClr val="800080"/>
                </a:solidFill>
                <a:latin typeface="Century" panose="02040604050505020304" pitchFamily="18" charset="0"/>
                <a:ea typeface="poppins-bold"/>
                <a:cs typeface="poppins-bold"/>
              </a:rPr>
              <a:t>Updated Systematic Review and Meta-analysis</a:t>
            </a:r>
            <a:endParaRPr kumimoji="1" lang="zh-CN" altLang="en-US" sz="2000" b="1" dirty="0">
              <a:solidFill>
                <a:srgbClr val="800080"/>
              </a:solidFill>
              <a:latin typeface="Century" panose="02040604050505020304" pitchFamily="18" charset="0"/>
            </a:endParaRPr>
          </a:p>
        </p:txBody>
      </p:sp>
      <p:sp>
        <p:nvSpPr>
          <p:cNvPr id="10" name="标题 1"/>
          <p:cNvSpPr txBox="1"/>
          <p:nvPr/>
        </p:nvSpPr>
        <p:spPr>
          <a:xfrm flipH="1">
            <a:off x="451793" y="527337"/>
            <a:ext cx="432000" cy="432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541487" y="617337"/>
            <a:ext cx="252613" cy="252000"/>
          </a:xfrm>
          <a:custGeom>
            <a:avLst/>
            <a:gdLst>
              <a:gd name="connsiteX0" fmla="*/ 339916 w 993944"/>
              <a:gd name="connsiteY0" fmla="*/ 447401 h 991544"/>
              <a:gd name="connsiteX1" fmla="*/ 664749 w 993944"/>
              <a:gd name="connsiteY1" fmla="*/ 447401 h 991544"/>
              <a:gd name="connsiteX2" fmla="*/ 670199 w 993944"/>
              <a:gd name="connsiteY2" fmla="*/ 447401 h 991544"/>
              <a:gd name="connsiteX3" fmla="*/ 676249 w 993944"/>
              <a:gd name="connsiteY3" fmla="*/ 446632 h 991544"/>
              <a:gd name="connsiteX4" fmla="*/ 671447 w 993944"/>
              <a:gd name="connsiteY4" fmla="*/ 442551 h 991544"/>
              <a:gd name="connsiteX5" fmla="*/ 646071 w 993944"/>
              <a:gd name="connsiteY5" fmla="*/ 422864 h 991544"/>
              <a:gd name="connsiteX6" fmla="*/ 620838 w 993944"/>
              <a:gd name="connsiteY6" fmla="*/ 400680 h 991544"/>
              <a:gd name="connsiteX7" fmla="*/ 598198 w 993944"/>
              <a:gd name="connsiteY7" fmla="*/ 378545 h 991544"/>
              <a:gd name="connsiteX8" fmla="*/ 584321 w 993944"/>
              <a:gd name="connsiteY8" fmla="*/ 363107 h 991544"/>
              <a:gd name="connsiteX9" fmla="*/ 576494 w 993944"/>
              <a:gd name="connsiteY9" fmla="*/ 354200 h 991544"/>
              <a:gd name="connsiteX10" fmla="*/ 549365 w 993944"/>
              <a:gd name="connsiteY10" fmla="*/ 319580 h 991544"/>
              <a:gd name="connsiteX11" fmla="*/ 523628 w 993944"/>
              <a:gd name="connsiteY11" fmla="*/ 280303 h 991544"/>
              <a:gd name="connsiteX12" fmla="*/ 512920 w 993944"/>
              <a:gd name="connsiteY12" fmla="*/ 261360 h 991544"/>
              <a:gd name="connsiteX13" fmla="*/ 505718 w 993944"/>
              <a:gd name="connsiteY13" fmla="*/ 247819 h 991544"/>
              <a:gd name="connsiteX14" fmla="*/ 495130 w 993944"/>
              <a:gd name="connsiteY14" fmla="*/ 225468 h 991544"/>
              <a:gd name="connsiteX15" fmla="*/ 487928 w 993944"/>
              <a:gd name="connsiteY15" fmla="*/ 208662 h 991544"/>
              <a:gd name="connsiteX16" fmla="*/ 480533 w 993944"/>
              <a:gd name="connsiteY16" fmla="*/ 189791 h 991544"/>
              <a:gd name="connsiteX17" fmla="*/ 471050 w 993944"/>
              <a:gd name="connsiteY17" fmla="*/ 161677 h 991544"/>
              <a:gd name="connsiteX18" fmla="*/ 461230 w 993944"/>
              <a:gd name="connsiteY18" fmla="*/ 124921 h 991544"/>
              <a:gd name="connsiteX19" fmla="*/ 455108 w 993944"/>
              <a:gd name="connsiteY19" fmla="*/ 93446 h 991544"/>
              <a:gd name="connsiteX20" fmla="*/ 451555 w 993944"/>
              <a:gd name="connsiteY20" fmla="*/ 70542 h 991544"/>
              <a:gd name="connsiteX21" fmla="*/ 450115 w 993944"/>
              <a:gd name="connsiteY21" fmla="*/ 57793 h 991544"/>
              <a:gd name="connsiteX22" fmla="*/ 448554 w 993944"/>
              <a:gd name="connsiteY22" fmla="*/ 41108 h 991544"/>
              <a:gd name="connsiteX23" fmla="*/ 448554 w 993944"/>
              <a:gd name="connsiteY23" fmla="*/ 40123 h 991544"/>
              <a:gd name="connsiteX24" fmla="*/ 447450 w 993944"/>
              <a:gd name="connsiteY24" fmla="*/ 5527 h 991544"/>
              <a:gd name="connsiteX25" fmla="*/ 447450 w 993944"/>
              <a:gd name="connsiteY25" fmla="*/ 4063 h 991544"/>
              <a:gd name="connsiteX26" fmla="*/ 449610 w 993944"/>
              <a:gd name="connsiteY26" fmla="*/ 1854 h 991544"/>
              <a:gd name="connsiteX27" fmla="*/ 453572 w 993944"/>
              <a:gd name="connsiteY27" fmla="*/ 1854 h 991544"/>
              <a:gd name="connsiteX28" fmla="*/ 540242 w 993944"/>
              <a:gd name="connsiteY28" fmla="*/ 1854 h 991544"/>
              <a:gd name="connsiteX29" fmla="*/ 546460 w 993944"/>
              <a:gd name="connsiteY29" fmla="*/ 8144 h 991544"/>
              <a:gd name="connsiteX30" fmla="*/ 547180 w 993944"/>
              <a:gd name="connsiteY30" fmla="*/ 20460 h 991544"/>
              <a:gd name="connsiteX31" fmla="*/ 547372 w 993944"/>
              <a:gd name="connsiteY31" fmla="*/ 26390 h 991544"/>
              <a:gd name="connsiteX32" fmla="*/ 548213 w 993944"/>
              <a:gd name="connsiteY32" fmla="*/ 38203 h 991544"/>
              <a:gd name="connsiteX33" fmla="*/ 548357 w 993944"/>
              <a:gd name="connsiteY33" fmla="*/ 40603 h 991544"/>
              <a:gd name="connsiteX34" fmla="*/ 550109 w 993944"/>
              <a:gd name="connsiteY34" fmla="*/ 58250 h 991544"/>
              <a:gd name="connsiteX35" fmla="*/ 553182 w 993944"/>
              <a:gd name="connsiteY35" fmla="*/ 78753 h 991544"/>
              <a:gd name="connsiteX36" fmla="*/ 559617 w 993944"/>
              <a:gd name="connsiteY36" fmla="*/ 110180 h 991544"/>
              <a:gd name="connsiteX37" fmla="*/ 573157 w 993944"/>
              <a:gd name="connsiteY37" fmla="*/ 154619 h 991544"/>
              <a:gd name="connsiteX38" fmla="*/ 586746 w 993944"/>
              <a:gd name="connsiteY38" fmla="*/ 187510 h 991544"/>
              <a:gd name="connsiteX39" fmla="*/ 593732 w 993944"/>
              <a:gd name="connsiteY39" fmla="*/ 202276 h 991544"/>
              <a:gd name="connsiteX40" fmla="*/ 623551 w 993944"/>
              <a:gd name="connsiteY40" fmla="*/ 252405 h 991544"/>
              <a:gd name="connsiteX41" fmla="*/ 645638 w 993944"/>
              <a:gd name="connsiteY41" fmla="*/ 282175 h 991544"/>
              <a:gd name="connsiteX42" fmla="*/ 660451 w 993944"/>
              <a:gd name="connsiteY42" fmla="*/ 299437 h 991544"/>
              <a:gd name="connsiteX43" fmla="*/ 688829 w 993944"/>
              <a:gd name="connsiteY43" fmla="*/ 328439 h 991544"/>
              <a:gd name="connsiteX44" fmla="*/ 702178 w 993944"/>
              <a:gd name="connsiteY44" fmla="*/ 340179 h 991544"/>
              <a:gd name="connsiteX45" fmla="*/ 719752 w 993944"/>
              <a:gd name="connsiteY45" fmla="*/ 354584 h 991544"/>
              <a:gd name="connsiteX46" fmla="*/ 730316 w 993944"/>
              <a:gd name="connsiteY46" fmla="*/ 362723 h 991544"/>
              <a:gd name="connsiteX47" fmla="*/ 770002 w 993944"/>
              <a:gd name="connsiteY47" fmla="*/ 388580 h 991544"/>
              <a:gd name="connsiteX48" fmla="*/ 817418 w 993944"/>
              <a:gd name="connsiteY48" fmla="*/ 412228 h 991544"/>
              <a:gd name="connsiteX49" fmla="*/ 857728 w 993944"/>
              <a:gd name="connsiteY49" fmla="*/ 427186 h 991544"/>
              <a:gd name="connsiteX50" fmla="*/ 902215 w 993944"/>
              <a:gd name="connsiteY50" fmla="*/ 438590 h 991544"/>
              <a:gd name="connsiteX51" fmla="*/ 920630 w 993944"/>
              <a:gd name="connsiteY51" fmla="*/ 442119 h 991544"/>
              <a:gd name="connsiteX52" fmla="*/ 938708 w 993944"/>
              <a:gd name="connsiteY52" fmla="*/ 444520 h 991544"/>
              <a:gd name="connsiteX53" fmla="*/ 952921 w 993944"/>
              <a:gd name="connsiteY53" fmla="*/ 446152 h 991544"/>
              <a:gd name="connsiteX54" fmla="*/ 956378 w 993944"/>
              <a:gd name="connsiteY54" fmla="*/ 446368 h 991544"/>
              <a:gd name="connsiteX55" fmla="*/ 967206 w 993944"/>
              <a:gd name="connsiteY55" fmla="*/ 447160 h 991544"/>
              <a:gd name="connsiteX56" fmla="*/ 973616 w 993944"/>
              <a:gd name="connsiteY56" fmla="*/ 447377 h 991544"/>
              <a:gd name="connsiteX57" fmla="*/ 989462 w 993944"/>
              <a:gd name="connsiteY57" fmla="*/ 447377 h 991544"/>
              <a:gd name="connsiteX58" fmla="*/ 992175 w 993944"/>
              <a:gd name="connsiteY58" fmla="*/ 450114 h 991544"/>
              <a:gd name="connsiteX59" fmla="*/ 992175 w 993944"/>
              <a:gd name="connsiteY59" fmla="*/ 453595 h 991544"/>
              <a:gd name="connsiteX60" fmla="*/ 992175 w 993944"/>
              <a:gd name="connsiteY60" fmla="*/ 540241 h 991544"/>
              <a:gd name="connsiteX61" fmla="*/ 985500 w 993944"/>
              <a:gd name="connsiteY61" fmla="*/ 547107 h 991544"/>
              <a:gd name="connsiteX62" fmla="*/ 969175 w 993944"/>
              <a:gd name="connsiteY62" fmla="*/ 547323 h 991544"/>
              <a:gd name="connsiteX63" fmla="*/ 960340 w 993944"/>
              <a:gd name="connsiteY63" fmla="*/ 548044 h 991544"/>
              <a:gd name="connsiteX64" fmla="*/ 958371 w 993944"/>
              <a:gd name="connsiteY64" fmla="*/ 548236 h 991544"/>
              <a:gd name="connsiteX65" fmla="*/ 942141 w 993944"/>
              <a:gd name="connsiteY65" fmla="*/ 549484 h 991544"/>
              <a:gd name="connsiteX66" fmla="*/ 917725 w 993944"/>
              <a:gd name="connsiteY66" fmla="*/ 552989 h 991544"/>
              <a:gd name="connsiteX67" fmla="*/ 875758 w 993944"/>
              <a:gd name="connsiteY67" fmla="*/ 562088 h 991544"/>
              <a:gd name="connsiteX68" fmla="*/ 788272 w 993944"/>
              <a:gd name="connsiteY68" fmla="*/ 595868 h 991544"/>
              <a:gd name="connsiteX69" fmla="*/ 754396 w 993944"/>
              <a:gd name="connsiteY69" fmla="*/ 615315 h 991544"/>
              <a:gd name="connsiteX70" fmla="*/ 723930 w 993944"/>
              <a:gd name="connsiteY70" fmla="*/ 636418 h 991544"/>
              <a:gd name="connsiteX71" fmla="*/ 705035 w 993944"/>
              <a:gd name="connsiteY71" fmla="*/ 651567 h 991544"/>
              <a:gd name="connsiteX72" fmla="*/ 663284 w 993944"/>
              <a:gd name="connsiteY72" fmla="*/ 691637 h 991544"/>
              <a:gd name="connsiteX73" fmla="*/ 648135 w 993944"/>
              <a:gd name="connsiteY73" fmla="*/ 709235 h 991544"/>
              <a:gd name="connsiteX74" fmla="*/ 632578 w 993944"/>
              <a:gd name="connsiteY74" fmla="*/ 729066 h 991544"/>
              <a:gd name="connsiteX75" fmla="*/ 614524 w 993944"/>
              <a:gd name="connsiteY75" fmla="*/ 755644 h 991544"/>
              <a:gd name="connsiteX76" fmla="*/ 589723 w 993944"/>
              <a:gd name="connsiteY76" fmla="*/ 800683 h 991544"/>
              <a:gd name="connsiteX77" fmla="*/ 575030 w 993944"/>
              <a:gd name="connsiteY77" fmla="*/ 835279 h 991544"/>
              <a:gd name="connsiteX78" fmla="*/ 566867 w 993944"/>
              <a:gd name="connsiteY78" fmla="*/ 859119 h 991544"/>
              <a:gd name="connsiteX79" fmla="*/ 555343 w 993944"/>
              <a:gd name="connsiteY79" fmla="*/ 904591 h 991544"/>
              <a:gd name="connsiteX80" fmla="*/ 550685 w 993944"/>
              <a:gd name="connsiteY80" fmla="*/ 930832 h 991544"/>
              <a:gd name="connsiteX81" fmla="*/ 549341 w 993944"/>
              <a:gd name="connsiteY81" fmla="*/ 943077 h 991544"/>
              <a:gd name="connsiteX82" fmla="*/ 547684 w 993944"/>
              <a:gd name="connsiteY82" fmla="*/ 959762 h 991544"/>
              <a:gd name="connsiteX83" fmla="*/ 547468 w 993944"/>
              <a:gd name="connsiteY83" fmla="*/ 964204 h 991544"/>
              <a:gd name="connsiteX84" fmla="*/ 546700 w 993944"/>
              <a:gd name="connsiteY84" fmla="*/ 977024 h 991544"/>
              <a:gd name="connsiteX85" fmla="*/ 546508 w 993944"/>
              <a:gd name="connsiteY85" fmla="*/ 985427 h 991544"/>
              <a:gd name="connsiteX86" fmla="*/ 546508 w 993944"/>
              <a:gd name="connsiteY86" fmla="*/ 989893 h 991544"/>
              <a:gd name="connsiteX87" fmla="*/ 544251 w 993944"/>
              <a:gd name="connsiteY87" fmla="*/ 992006 h 991544"/>
              <a:gd name="connsiteX88" fmla="*/ 540794 w 993944"/>
              <a:gd name="connsiteY88" fmla="*/ 992006 h 991544"/>
              <a:gd name="connsiteX89" fmla="*/ 453572 w 993944"/>
              <a:gd name="connsiteY89" fmla="*/ 992006 h 991544"/>
              <a:gd name="connsiteX90" fmla="*/ 447450 w 993944"/>
              <a:gd name="connsiteY90" fmla="*/ 985643 h 991544"/>
              <a:gd name="connsiteX91" fmla="*/ 447450 w 993944"/>
              <a:gd name="connsiteY91" fmla="*/ 975248 h 991544"/>
              <a:gd name="connsiteX92" fmla="*/ 447954 w 993944"/>
              <a:gd name="connsiteY92" fmla="*/ 969846 h 991544"/>
              <a:gd name="connsiteX93" fmla="*/ 448386 w 993944"/>
              <a:gd name="connsiteY93" fmla="*/ 960963 h 991544"/>
              <a:gd name="connsiteX94" fmla="*/ 449154 w 993944"/>
              <a:gd name="connsiteY94" fmla="*/ 951119 h 991544"/>
              <a:gd name="connsiteX95" fmla="*/ 449298 w 993944"/>
              <a:gd name="connsiteY95" fmla="*/ 949655 h 991544"/>
              <a:gd name="connsiteX96" fmla="*/ 450499 w 993944"/>
              <a:gd name="connsiteY96" fmla="*/ 933401 h 991544"/>
              <a:gd name="connsiteX97" fmla="*/ 452059 w 993944"/>
              <a:gd name="connsiteY97" fmla="*/ 921685 h 991544"/>
              <a:gd name="connsiteX98" fmla="*/ 454244 w 993944"/>
              <a:gd name="connsiteY98" fmla="*/ 906560 h 991544"/>
              <a:gd name="connsiteX99" fmla="*/ 457533 w 993944"/>
              <a:gd name="connsiteY99" fmla="*/ 887089 h 991544"/>
              <a:gd name="connsiteX100" fmla="*/ 465120 w 993944"/>
              <a:gd name="connsiteY100" fmla="*/ 853886 h 991544"/>
              <a:gd name="connsiteX101" fmla="*/ 482430 w 993944"/>
              <a:gd name="connsiteY101" fmla="*/ 799771 h 991544"/>
              <a:gd name="connsiteX102" fmla="*/ 499019 w 993944"/>
              <a:gd name="connsiteY102" fmla="*/ 760613 h 991544"/>
              <a:gd name="connsiteX103" fmla="*/ 517602 w 993944"/>
              <a:gd name="connsiteY103" fmla="*/ 724601 h 991544"/>
              <a:gd name="connsiteX104" fmla="*/ 539353 w 993944"/>
              <a:gd name="connsiteY104" fmla="*/ 689212 h 991544"/>
              <a:gd name="connsiteX105" fmla="*/ 566219 w 993944"/>
              <a:gd name="connsiteY105" fmla="*/ 652528 h 991544"/>
              <a:gd name="connsiteX106" fmla="*/ 584657 w 993944"/>
              <a:gd name="connsiteY106" fmla="*/ 630584 h 991544"/>
              <a:gd name="connsiteX107" fmla="*/ 602543 w 993944"/>
              <a:gd name="connsiteY107" fmla="*/ 611377 h 991544"/>
              <a:gd name="connsiteX108" fmla="*/ 615892 w 993944"/>
              <a:gd name="connsiteY108" fmla="*/ 598125 h 991544"/>
              <a:gd name="connsiteX109" fmla="*/ 633874 w 993944"/>
              <a:gd name="connsiteY109" fmla="*/ 581919 h 991544"/>
              <a:gd name="connsiteX110" fmla="*/ 649288 w 993944"/>
              <a:gd name="connsiteY110" fmla="*/ 568763 h 991544"/>
              <a:gd name="connsiteX111" fmla="*/ 668494 w 993944"/>
              <a:gd name="connsiteY111" fmla="*/ 553998 h 991544"/>
              <a:gd name="connsiteX112" fmla="*/ 675913 w 993944"/>
              <a:gd name="connsiteY112" fmla="*/ 548260 h 991544"/>
              <a:gd name="connsiteX113" fmla="*/ 676321 w 993944"/>
              <a:gd name="connsiteY113" fmla="*/ 547011 h 991544"/>
              <a:gd name="connsiteX114" fmla="*/ 675121 w 993944"/>
              <a:gd name="connsiteY114" fmla="*/ 546411 h 991544"/>
              <a:gd name="connsiteX115" fmla="*/ 673152 w 993944"/>
              <a:gd name="connsiteY115" fmla="*/ 546411 h 991544"/>
              <a:gd name="connsiteX116" fmla="*/ 665301 w 993944"/>
              <a:gd name="connsiteY116" fmla="*/ 547011 h 991544"/>
              <a:gd name="connsiteX117" fmla="*/ 12683 w 993944"/>
              <a:gd name="connsiteY117" fmla="*/ 547011 h 991544"/>
              <a:gd name="connsiteX118" fmla="*/ 3848 w 993944"/>
              <a:gd name="connsiteY118" fmla="*/ 546195 h 991544"/>
              <a:gd name="connsiteX119" fmla="*/ 1807 w 993944"/>
              <a:gd name="connsiteY119" fmla="*/ 543794 h 991544"/>
              <a:gd name="connsiteX120" fmla="*/ 1807 w 993944"/>
              <a:gd name="connsiteY120" fmla="*/ 539352 h 991544"/>
              <a:gd name="connsiteX121" fmla="*/ 1807 w 993944"/>
              <a:gd name="connsiteY121" fmla="*/ 454459 h 991544"/>
              <a:gd name="connsiteX122" fmla="*/ 8721 w 993944"/>
              <a:gd name="connsiteY122" fmla="*/ 447401 h 991544"/>
            </a:gdLst>
            <a:ahLst/>
            <a:cxnLst/>
            <a:rect l="l" t="t" r="r" b="b"/>
            <a:pathLst>
              <a:path w="993944" h="991544">
                <a:moveTo>
                  <a:pt x="339916" y="447401"/>
                </a:moveTo>
                <a:lnTo>
                  <a:pt x="664749" y="447401"/>
                </a:lnTo>
                <a:cubicBezTo>
                  <a:pt x="666574" y="447401"/>
                  <a:pt x="668398" y="447401"/>
                  <a:pt x="670199" y="447401"/>
                </a:cubicBezTo>
                <a:cubicBezTo>
                  <a:pt x="671999" y="447401"/>
                  <a:pt x="674400" y="448217"/>
                  <a:pt x="676249" y="446632"/>
                </a:cubicBezTo>
                <a:cubicBezTo>
                  <a:pt x="674893" y="445007"/>
                  <a:pt x="673270" y="443626"/>
                  <a:pt x="671447" y="442551"/>
                </a:cubicBezTo>
                <a:cubicBezTo>
                  <a:pt x="662924" y="436069"/>
                  <a:pt x="654281" y="429754"/>
                  <a:pt x="646071" y="422864"/>
                </a:cubicBezTo>
                <a:cubicBezTo>
                  <a:pt x="637860" y="415974"/>
                  <a:pt x="629145" y="408171"/>
                  <a:pt x="620838" y="400680"/>
                </a:cubicBezTo>
                <a:cubicBezTo>
                  <a:pt x="612987" y="393478"/>
                  <a:pt x="605592" y="386059"/>
                  <a:pt x="598198" y="378545"/>
                </a:cubicBezTo>
                <a:cubicBezTo>
                  <a:pt x="593396" y="373623"/>
                  <a:pt x="588955" y="368245"/>
                  <a:pt x="584321" y="363107"/>
                </a:cubicBezTo>
                <a:cubicBezTo>
                  <a:pt x="581680" y="360178"/>
                  <a:pt x="579039" y="357225"/>
                  <a:pt x="576494" y="354200"/>
                </a:cubicBezTo>
                <a:cubicBezTo>
                  <a:pt x="566987" y="342996"/>
                  <a:pt x="557943" y="331457"/>
                  <a:pt x="549365" y="319580"/>
                </a:cubicBezTo>
                <a:cubicBezTo>
                  <a:pt x="540218" y="306880"/>
                  <a:pt x="531695" y="293723"/>
                  <a:pt x="523628" y="280303"/>
                </a:cubicBezTo>
                <a:cubicBezTo>
                  <a:pt x="519907" y="274084"/>
                  <a:pt x="516426" y="267722"/>
                  <a:pt x="512920" y="261360"/>
                </a:cubicBezTo>
                <a:cubicBezTo>
                  <a:pt x="510519" y="256894"/>
                  <a:pt x="507999" y="252405"/>
                  <a:pt x="505718" y="247819"/>
                </a:cubicBezTo>
                <a:cubicBezTo>
                  <a:pt x="502093" y="240401"/>
                  <a:pt x="498515" y="232958"/>
                  <a:pt x="495130" y="225468"/>
                </a:cubicBezTo>
                <a:cubicBezTo>
                  <a:pt x="492609" y="219898"/>
                  <a:pt x="490328" y="214256"/>
                  <a:pt x="487928" y="208662"/>
                </a:cubicBezTo>
                <a:cubicBezTo>
                  <a:pt x="485383" y="202396"/>
                  <a:pt x="482838" y="196129"/>
                  <a:pt x="480533" y="189791"/>
                </a:cubicBezTo>
                <a:cubicBezTo>
                  <a:pt x="477148" y="180500"/>
                  <a:pt x="473883" y="171161"/>
                  <a:pt x="471050" y="161677"/>
                </a:cubicBezTo>
                <a:cubicBezTo>
                  <a:pt x="467449" y="149505"/>
                  <a:pt x="464063" y="137309"/>
                  <a:pt x="461230" y="124921"/>
                </a:cubicBezTo>
                <a:cubicBezTo>
                  <a:pt x="458830" y="114501"/>
                  <a:pt x="456621" y="104033"/>
                  <a:pt x="455108" y="93446"/>
                </a:cubicBezTo>
                <a:cubicBezTo>
                  <a:pt x="454004" y="85811"/>
                  <a:pt x="452395" y="78224"/>
                  <a:pt x="451555" y="70542"/>
                </a:cubicBezTo>
                <a:cubicBezTo>
                  <a:pt x="451099" y="66316"/>
                  <a:pt x="450667" y="62019"/>
                  <a:pt x="450115" y="57793"/>
                </a:cubicBezTo>
                <a:cubicBezTo>
                  <a:pt x="449394" y="52247"/>
                  <a:pt x="449874" y="46581"/>
                  <a:pt x="448554" y="41108"/>
                </a:cubicBezTo>
                <a:cubicBezTo>
                  <a:pt x="448518" y="40781"/>
                  <a:pt x="448518" y="40450"/>
                  <a:pt x="448554" y="40123"/>
                </a:cubicBezTo>
                <a:cubicBezTo>
                  <a:pt x="448818" y="28575"/>
                  <a:pt x="446897" y="17099"/>
                  <a:pt x="447450" y="5527"/>
                </a:cubicBezTo>
                <a:cubicBezTo>
                  <a:pt x="447450" y="5047"/>
                  <a:pt x="447450" y="4543"/>
                  <a:pt x="447450" y="4063"/>
                </a:cubicBezTo>
                <a:cubicBezTo>
                  <a:pt x="447618" y="2622"/>
                  <a:pt x="448170" y="1974"/>
                  <a:pt x="449610" y="1854"/>
                </a:cubicBezTo>
                <a:cubicBezTo>
                  <a:pt x="451051" y="1734"/>
                  <a:pt x="452251" y="1854"/>
                  <a:pt x="453572" y="1854"/>
                </a:cubicBezTo>
                <a:lnTo>
                  <a:pt x="540242" y="1854"/>
                </a:lnTo>
                <a:cubicBezTo>
                  <a:pt x="546676" y="1854"/>
                  <a:pt x="546436" y="1854"/>
                  <a:pt x="546460" y="8144"/>
                </a:cubicBezTo>
                <a:cubicBezTo>
                  <a:pt x="546256" y="12264"/>
                  <a:pt x="546496" y="16393"/>
                  <a:pt x="547180" y="20460"/>
                </a:cubicBezTo>
                <a:cubicBezTo>
                  <a:pt x="547425" y="22427"/>
                  <a:pt x="547490" y="24412"/>
                  <a:pt x="547372" y="26390"/>
                </a:cubicBezTo>
                <a:cubicBezTo>
                  <a:pt x="547147" y="30348"/>
                  <a:pt x="547430" y="34317"/>
                  <a:pt x="548213" y="38203"/>
                </a:cubicBezTo>
                <a:cubicBezTo>
                  <a:pt x="548352" y="38995"/>
                  <a:pt x="548402" y="39800"/>
                  <a:pt x="548357" y="40603"/>
                </a:cubicBezTo>
                <a:cubicBezTo>
                  <a:pt x="548604" y="46514"/>
                  <a:pt x="549190" y="52406"/>
                  <a:pt x="550109" y="58250"/>
                </a:cubicBezTo>
                <a:cubicBezTo>
                  <a:pt x="550974" y="65116"/>
                  <a:pt x="552030" y="71934"/>
                  <a:pt x="553182" y="78753"/>
                </a:cubicBezTo>
                <a:cubicBezTo>
                  <a:pt x="554959" y="89292"/>
                  <a:pt x="557072" y="99784"/>
                  <a:pt x="559617" y="110180"/>
                </a:cubicBezTo>
                <a:cubicBezTo>
                  <a:pt x="563345" y="125220"/>
                  <a:pt x="567866" y="140054"/>
                  <a:pt x="573157" y="154619"/>
                </a:cubicBezTo>
                <a:cubicBezTo>
                  <a:pt x="577215" y="165759"/>
                  <a:pt x="581680" y="176779"/>
                  <a:pt x="586746" y="187510"/>
                </a:cubicBezTo>
                <a:cubicBezTo>
                  <a:pt x="589147" y="192312"/>
                  <a:pt x="591308" y="197402"/>
                  <a:pt x="593732" y="202276"/>
                </a:cubicBezTo>
                <a:cubicBezTo>
                  <a:pt x="602575" y="219614"/>
                  <a:pt x="612536" y="236359"/>
                  <a:pt x="623551" y="252405"/>
                </a:cubicBezTo>
                <a:cubicBezTo>
                  <a:pt x="630496" y="262664"/>
                  <a:pt x="637860" y="272589"/>
                  <a:pt x="645638" y="282175"/>
                </a:cubicBezTo>
                <a:cubicBezTo>
                  <a:pt x="650440" y="288033"/>
                  <a:pt x="655434" y="293747"/>
                  <a:pt x="660451" y="299437"/>
                </a:cubicBezTo>
                <a:cubicBezTo>
                  <a:pt x="669407" y="309617"/>
                  <a:pt x="679202" y="318932"/>
                  <a:pt x="688829" y="328439"/>
                </a:cubicBezTo>
                <a:cubicBezTo>
                  <a:pt x="693031" y="332593"/>
                  <a:pt x="697808" y="336170"/>
                  <a:pt x="702178" y="340179"/>
                </a:cubicBezTo>
                <a:cubicBezTo>
                  <a:pt x="707772" y="345317"/>
                  <a:pt x="713774" y="349927"/>
                  <a:pt x="719752" y="354584"/>
                </a:cubicBezTo>
                <a:cubicBezTo>
                  <a:pt x="723233" y="357321"/>
                  <a:pt x="726690" y="360130"/>
                  <a:pt x="730316" y="362723"/>
                </a:cubicBezTo>
                <a:cubicBezTo>
                  <a:pt x="743067" y="372055"/>
                  <a:pt x="756314" y="380689"/>
                  <a:pt x="770002" y="388580"/>
                </a:cubicBezTo>
                <a:cubicBezTo>
                  <a:pt x="785340" y="397367"/>
                  <a:pt x="801172" y="405261"/>
                  <a:pt x="817418" y="412228"/>
                </a:cubicBezTo>
                <a:cubicBezTo>
                  <a:pt x="830647" y="417822"/>
                  <a:pt x="844043" y="422864"/>
                  <a:pt x="857728" y="427186"/>
                </a:cubicBezTo>
                <a:cubicBezTo>
                  <a:pt x="872323" y="431846"/>
                  <a:pt x="887177" y="435653"/>
                  <a:pt x="902215" y="438590"/>
                </a:cubicBezTo>
                <a:cubicBezTo>
                  <a:pt x="908362" y="439766"/>
                  <a:pt x="914460" y="441134"/>
                  <a:pt x="920630" y="442119"/>
                </a:cubicBezTo>
                <a:cubicBezTo>
                  <a:pt x="926800" y="443103"/>
                  <a:pt x="932634" y="443463"/>
                  <a:pt x="938708" y="444520"/>
                </a:cubicBezTo>
                <a:cubicBezTo>
                  <a:pt x="943510" y="445408"/>
                  <a:pt x="948311" y="444952"/>
                  <a:pt x="952921" y="446152"/>
                </a:cubicBezTo>
                <a:cubicBezTo>
                  <a:pt x="954061" y="446356"/>
                  <a:pt x="955221" y="446431"/>
                  <a:pt x="956378" y="446368"/>
                </a:cubicBezTo>
                <a:cubicBezTo>
                  <a:pt x="960003" y="446296"/>
                  <a:pt x="963629" y="446563"/>
                  <a:pt x="967206" y="447160"/>
                </a:cubicBezTo>
                <a:cubicBezTo>
                  <a:pt x="969331" y="447437"/>
                  <a:pt x="971477" y="447509"/>
                  <a:pt x="973616" y="447377"/>
                </a:cubicBezTo>
                <a:cubicBezTo>
                  <a:pt x="978898" y="447377"/>
                  <a:pt x="984180" y="447377"/>
                  <a:pt x="989462" y="447377"/>
                </a:cubicBezTo>
                <a:cubicBezTo>
                  <a:pt x="991502" y="447377"/>
                  <a:pt x="992031" y="448073"/>
                  <a:pt x="992175" y="450114"/>
                </a:cubicBezTo>
                <a:cubicBezTo>
                  <a:pt x="992175" y="451266"/>
                  <a:pt x="992175" y="452514"/>
                  <a:pt x="992175" y="453595"/>
                </a:cubicBezTo>
                <a:cubicBezTo>
                  <a:pt x="992175" y="482405"/>
                  <a:pt x="992175" y="511287"/>
                  <a:pt x="992175" y="540241"/>
                </a:cubicBezTo>
                <a:cubicBezTo>
                  <a:pt x="992175" y="546411"/>
                  <a:pt x="993063" y="546387"/>
                  <a:pt x="985500" y="547107"/>
                </a:cubicBezTo>
                <a:cubicBezTo>
                  <a:pt x="980122" y="547635"/>
                  <a:pt x="974625" y="547275"/>
                  <a:pt x="969175" y="547323"/>
                </a:cubicBezTo>
                <a:cubicBezTo>
                  <a:pt x="966210" y="547141"/>
                  <a:pt x="963235" y="547383"/>
                  <a:pt x="960340" y="548044"/>
                </a:cubicBezTo>
                <a:cubicBezTo>
                  <a:pt x="959701" y="548226"/>
                  <a:pt x="959033" y="548293"/>
                  <a:pt x="958371" y="548236"/>
                </a:cubicBezTo>
                <a:cubicBezTo>
                  <a:pt x="952933" y="548132"/>
                  <a:pt x="947500" y="548550"/>
                  <a:pt x="942141" y="549484"/>
                </a:cubicBezTo>
                <a:cubicBezTo>
                  <a:pt x="933978" y="550428"/>
                  <a:pt x="925840" y="551597"/>
                  <a:pt x="917725" y="552989"/>
                </a:cubicBezTo>
                <a:cubicBezTo>
                  <a:pt x="903608" y="555407"/>
                  <a:pt x="889618" y="558439"/>
                  <a:pt x="875758" y="562088"/>
                </a:cubicBezTo>
                <a:cubicBezTo>
                  <a:pt x="845474" y="570191"/>
                  <a:pt x="816143" y="581516"/>
                  <a:pt x="788272" y="595868"/>
                </a:cubicBezTo>
                <a:cubicBezTo>
                  <a:pt x="776700" y="601846"/>
                  <a:pt x="765464" y="608424"/>
                  <a:pt x="754396" y="615315"/>
                </a:cubicBezTo>
                <a:cubicBezTo>
                  <a:pt x="743880" y="621845"/>
                  <a:pt x="733821" y="629024"/>
                  <a:pt x="723930" y="636418"/>
                </a:cubicBezTo>
                <a:cubicBezTo>
                  <a:pt x="717471" y="641220"/>
                  <a:pt x="711277" y="646454"/>
                  <a:pt x="705035" y="651567"/>
                </a:cubicBezTo>
                <a:cubicBezTo>
                  <a:pt x="690383" y="664136"/>
                  <a:pt x="676443" y="677513"/>
                  <a:pt x="663284" y="691637"/>
                </a:cubicBezTo>
                <a:cubicBezTo>
                  <a:pt x="657907" y="697183"/>
                  <a:pt x="653225" y="703377"/>
                  <a:pt x="648135" y="709235"/>
                </a:cubicBezTo>
                <a:cubicBezTo>
                  <a:pt x="642637" y="715598"/>
                  <a:pt x="637572" y="722272"/>
                  <a:pt x="632578" y="729066"/>
                </a:cubicBezTo>
                <a:cubicBezTo>
                  <a:pt x="626240" y="737709"/>
                  <a:pt x="620262" y="746568"/>
                  <a:pt x="614524" y="755644"/>
                </a:cubicBezTo>
                <a:cubicBezTo>
                  <a:pt x="605364" y="770149"/>
                  <a:pt x="597084" y="785188"/>
                  <a:pt x="589723" y="800683"/>
                </a:cubicBezTo>
                <a:cubicBezTo>
                  <a:pt x="584328" y="811984"/>
                  <a:pt x="579431" y="823515"/>
                  <a:pt x="575030" y="835279"/>
                </a:cubicBezTo>
                <a:cubicBezTo>
                  <a:pt x="572101" y="843154"/>
                  <a:pt x="569381" y="851101"/>
                  <a:pt x="566867" y="859119"/>
                </a:cubicBezTo>
                <a:cubicBezTo>
                  <a:pt x="562082" y="874021"/>
                  <a:pt x="558231" y="889209"/>
                  <a:pt x="555343" y="904591"/>
                </a:cubicBezTo>
                <a:cubicBezTo>
                  <a:pt x="553783" y="913330"/>
                  <a:pt x="552126" y="922069"/>
                  <a:pt x="550685" y="930832"/>
                </a:cubicBezTo>
                <a:cubicBezTo>
                  <a:pt x="550037" y="934866"/>
                  <a:pt x="550181" y="939067"/>
                  <a:pt x="549341" y="943077"/>
                </a:cubicBezTo>
                <a:cubicBezTo>
                  <a:pt x="548189" y="948598"/>
                  <a:pt x="548981" y="954288"/>
                  <a:pt x="547684" y="959762"/>
                </a:cubicBezTo>
                <a:cubicBezTo>
                  <a:pt x="547456" y="961232"/>
                  <a:pt x="547384" y="962720"/>
                  <a:pt x="547468" y="964204"/>
                </a:cubicBezTo>
                <a:cubicBezTo>
                  <a:pt x="547548" y="968492"/>
                  <a:pt x="547291" y="972777"/>
                  <a:pt x="546700" y="977024"/>
                </a:cubicBezTo>
                <a:cubicBezTo>
                  <a:pt x="546407" y="979816"/>
                  <a:pt x="546342" y="982625"/>
                  <a:pt x="546508" y="985427"/>
                </a:cubicBezTo>
                <a:cubicBezTo>
                  <a:pt x="546508" y="986916"/>
                  <a:pt x="546508" y="988404"/>
                  <a:pt x="546508" y="989893"/>
                </a:cubicBezTo>
                <a:cubicBezTo>
                  <a:pt x="546508" y="991381"/>
                  <a:pt x="545740" y="991885"/>
                  <a:pt x="544251" y="992006"/>
                </a:cubicBezTo>
                <a:cubicBezTo>
                  <a:pt x="542763" y="992126"/>
                  <a:pt x="541850" y="992006"/>
                  <a:pt x="540794" y="992006"/>
                </a:cubicBezTo>
                <a:lnTo>
                  <a:pt x="453572" y="992006"/>
                </a:lnTo>
                <a:cubicBezTo>
                  <a:pt x="447161" y="992006"/>
                  <a:pt x="447426" y="992006"/>
                  <a:pt x="447450" y="985643"/>
                </a:cubicBezTo>
                <a:cubicBezTo>
                  <a:pt x="447450" y="982186"/>
                  <a:pt x="447450" y="978705"/>
                  <a:pt x="447450" y="975248"/>
                </a:cubicBezTo>
                <a:cubicBezTo>
                  <a:pt x="447402" y="973433"/>
                  <a:pt x="447572" y="971620"/>
                  <a:pt x="447954" y="969846"/>
                </a:cubicBezTo>
                <a:cubicBezTo>
                  <a:pt x="448398" y="966907"/>
                  <a:pt x="448542" y="963930"/>
                  <a:pt x="448386" y="960963"/>
                </a:cubicBezTo>
                <a:cubicBezTo>
                  <a:pt x="448199" y="957662"/>
                  <a:pt x="448456" y="954351"/>
                  <a:pt x="449154" y="951119"/>
                </a:cubicBezTo>
                <a:cubicBezTo>
                  <a:pt x="449286" y="950644"/>
                  <a:pt x="449334" y="950147"/>
                  <a:pt x="449298" y="949655"/>
                </a:cubicBezTo>
                <a:cubicBezTo>
                  <a:pt x="448890" y="944181"/>
                  <a:pt x="450307" y="938851"/>
                  <a:pt x="450499" y="933401"/>
                </a:cubicBezTo>
                <a:cubicBezTo>
                  <a:pt x="450643" y="929488"/>
                  <a:pt x="451675" y="925598"/>
                  <a:pt x="452059" y="921685"/>
                </a:cubicBezTo>
                <a:cubicBezTo>
                  <a:pt x="452539" y="916595"/>
                  <a:pt x="453332" y="911578"/>
                  <a:pt x="454244" y="906560"/>
                </a:cubicBezTo>
                <a:cubicBezTo>
                  <a:pt x="455396" y="900078"/>
                  <a:pt x="456237" y="893547"/>
                  <a:pt x="457533" y="887089"/>
                </a:cubicBezTo>
                <a:cubicBezTo>
                  <a:pt x="459766" y="875973"/>
                  <a:pt x="462143" y="864857"/>
                  <a:pt x="465120" y="853886"/>
                </a:cubicBezTo>
                <a:cubicBezTo>
                  <a:pt x="469972" y="835567"/>
                  <a:pt x="475748" y="817506"/>
                  <a:pt x="482430" y="799771"/>
                </a:cubicBezTo>
                <a:cubicBezTo>
                  <a:pt x="487544" y="786518"/>
                  <a:pt x="493089" y="773506"/>
                  <a:pt x="499019" y="760613"/>
                </a:cubicBezTo>
                <a:cubicBezTo>
                  <a:pt x="504685" y="748297"/>
                  <a:pt x="511024" y="736389"/>
                  <a:pt x="517602" y="724601"/>
                </a:cubicBezTo>
                <a:cubicBezTo>
                  <a:pt x="524180" y="712813"/>
                  <a:pt x="531623" y="700592"/>
                  <a:pt x="539353" y="689212"/>
                </a:cubicBezTo>
                <a:cubicBezTo>
                  <a:pt x="547804" y="676608"/>
                  <a:pt x="556712" y="664364"/>
                  <a:pt x="566219" y="652528"/>
                </a:cubicBezTo>
                <a:cubicBezTo>
                  <a:pt x="572197" y="645061"/>
                  <a:pt x="578223" y="637715"/>
                  <a:pt x="584657" y="630584"/>
                </a:cubicBezTo>
                <a:cubicBezTo>
                  <a:pt x="590491" y="624078"/>
                  <a:pt x="596205" y="617476"/>
                  <a:pt x="602543" y="611377"/>
                </a:cubicBezTo>
                <a:cubicBezTo>
                  <a:pt x="607081" y="607056"/>
                  <a:pt x="611426" y="602518"/>
                  <a:pt x="615892" y="598125"/>
                </a:cubicBezTo>
                <a:cubicBezTo>
                  <a:pt x="621654" y="592459"/>
                  <a:pt x="627704" y="587129"/>
                  <a:pt x="633874" y="581919"/>
                </a:cubicBezTo>
                <a:cubicBezTo>
                  <a:pt x="639036" y="577550"/>
                  <a:pt x="644030" y="572988"/>
                  <a:pt x="649288" y="568763"/>
                </a:cubicBezTo>
                <a:cubicBezTo>
                  <a:pt x="655578" y="563697"/>
                  <a:pt x="662084" y="558895"/>
                  <a:pt x="668494" y="553998"/>
                </a:cubicBezTo>
                <a:lnTo>
                  <a:pt x="675913" y="548260"/>
                </a:lnTo>
                <a:cubicBezTo>
                  <a:pt x="676321" y="547947"/>
                  <a:pt x="676681" y="547467"/>
                  <a:pt x="676321" y="547011"/>
                </a:cubicBezTo>
                <a:cubicBezTo>
                  <a:pt x="676006" y="546673"/>
                  <a:pt x="675579" y="546459"/>
                  <a:pt x="675121" y="546411"/>
                </a:cubicBezTo>
                <a:cubicBezTo>
                  <a:pt x="674470" y="546291"/>
                  <a:pt x="673803" y="546291"/>
                  <a:pt x="673152" y="546411"/>
                </a:cubicBezTo>
                <a:cubicBezTo>
                  <a:pt x="670578" y="546994"/>
                  <a:pt x="667932" y="547196"/>
                  <a:pt x="665301" y="547011"/>
                </a:cubicBezTo>
                <a:lnTo>
                  <a:pt x="12683" y="547011"/>
                </a:lnTo>
                <a:cubicBezTo>
                  <a:pt x="9714" y="547158"/>
                  <a:pt x="6739" y="546884"/>
                  <a:pt x="3848" y="546195"/>
                </a:cubicBezTo>
                <a:cubicBezTo>
                  <a:pt x="2664" y="546015"/>
                  <a:pt x="1793" y="544992"/>
                  <a:pt x="1807" y="543794"/>
                </a:cubicBezTo>
                <a:cubicBezTo>
                  <a:pt x="1807" y="542305"/>
                  <a:pt x="1807" y="540817"/>
                  <a:pt x="1807" y="539352"/>
                </a:cubicBezTo>
                <a:lnTo>
                  <a:pt x="1807" y="454459"/>
                </a:lnTo>
                <a:cubicBezTo>
                  <a:pt x="1807" y="446944"/>
                  <a:pt x="1327" y="447401"/>
                  <a:pt x="8721" y="44740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1354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flipH="1">
            <a:off x="0" y="0"/>
            <a:ext cx="12192000" cy="6845439"/>
          </a:xfrm>
          <a:prstGeom prst="rect">
            <a:avLst/>
          </a:prstGeom>
          <a:solidFill>
            <a:srgbClr val="695BC5">
              <a:alpha val="100000"/>
            </a:srgbClr>
          </a:solidFill>
          <a:ln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905691" y="3526971"/>
            <a:ext cx="5451566" cy="27606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54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Century" panose="02040604050505020304" pitchFamily="18" charset="0"/>
                <a:ea typeface="poppins-bold"/>
                <a:cs typeface="poppins-bold"/>
              </a:rPr>
              <a:t>Adjuvant Pharmacologic Therapies</a:t>
            </a:r>
            <a:endParaRPr kumimoji="1" lang="zh-CN" altLang="en-US" sz="2400" dirty="0">
              <a:latin typeface="Century" panose="02040604050505020304" pitchFamily="18" charset="0"/>
            </a:endParaRPr>
          </a:p>
        </p:txBody>
      </p:sp>
      <p:sp>
        <p:nvSpPr>
          <p:cNvPr id="5" name="文本框 3"/>
          <p:cNvSpPr txBox="1"/>
          <p:nvPr/>
        </p:nvSpPr>
        <p:spPr>
          <a:xfrm>
            <a:off x="725895" y="1804087"/>
            <a:ext cx="5440063" cy="207593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3800" dirty="0">
                <a:ln w="12700">
                  <a:noFill/>
                </a:ln>
                <a:solidFill>
                  <a:srgbClr val="695BC5">
                    <a:alpha val="100000"/>
                  </a:srgbClr>
                </a:solidFill>
                <a:latin typeface="Barlow Condensed Medium"/>
                <a:ea typeface="Barlow Condensed Medium"/>
                <a:cs typeface="Barlow Condensed Medium"/>
              </a:rPr>
              <a:t> </a:t>
            </a:r>
            <a:r>
              <a:rPr kumimoji="1" lang="en-US" altLang="zh-CN" sz="13800" dirty="0">
                <a:ln w="12700">
                  <a:noFill/>
                </a:ln>
                <a:solidFill>
                  <a:srgbClr val="695BC5">
                    <a:alpha val="100000"/>
                  </a:srgbClr>
                </a:solidFill>
                <a:latin typeface="Century" panose="02040604050505020304" pitchFamily="18" charset="0"/>
                <a:ea typeface="Barlow Condensed Medium"/>
                <a:cs typeface="Barlow Condensed Medium"/>
              </a:rPr>
              <a:t>01</a:t>
            </a:r>
            <a:endParaRPr kumimoji="1" lang="zh-CN" altLang="en-US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47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2568617" y="3404717"/>
            <a:ext cx="3240000" cy="1646374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 dirty="0">
                <a:ln w="12700">
                  <a:noFill/>
                </a:ln>
                <a:solidFill>
                  <a:srgbClr val="800080"/>
                </a:solidFill>
                <a:latin typeface="Century" panose="02040604050505020304" pitchFamily="18" charset="0"/>
                <a:ea typeface="Poppins"/>
                <a:cs typeface="Poppins"/>
              </a:rPr>
              <a:t>Typical </a:t>
            </a:r>
            <a:r>
              <a:rPr kumimoji="1" lang="en-US" altLang="zh-CN" sz="2000" dirty="0" smtClean="0">
                <a:ln w="12700">
                  <a:noFill/>
                </a:ln>
                <a:solidFill>
                  <a:srgbClr val="800080"/>
                </a:solidFill>
                <a:latin typeface="Century" panose="02040604050505020304" pitchFamily="18" charset="0"/>
                <a:ea typeface="Poppins"/>
                <a:cs typeface="Poppins"/>
              </a:rPr>
              <a:t>regimens oral </a:t>
            </a:r>
            <a:r>
              <a:rPr kumimoji="1" lang="en-US" altLang="zh-CN" sz="2000" dirty="0">
                <a:ln w="12700">
                  <a:noFill/>
                </a:ln>
                <a:solidFill>
                  <a:srgbClr val="800080"/>
                </a:solidFill>
                <a:latin typeface="Century" panose="02040604050505020304" pitchFamily="18" charset="0"/>
                <a:ea typeface="Poppins"/>
                <a:cs typeface="Poppins"/>
              </a:rPr>
              <a:t>zinc sulfate 5–10 mg/kg/day during phototherapy.</a:t>
            </a:r>
            <a:endParaRPr kumimoji="1" lang="zh-CN" altLang="en-US" sz="2800" dirty="0">
              <a:solidFill>
                <a:srgbClr val="800080"/>
              </a:solidFill>
              <a:latin typeface="Century" panose="02040604050505020304" pitchFamily="18" charset="0"/>
            </a:endParaRPr>
          </a:p>
        </p:txBody>
      </p:sp>
      <p:sp>
        <p:nvSpPr>
          <p:cNvPr id="4" name="标题 1"/>
          <p:cNvSpPr txBox="1"/>
          <p:nvPr/>
        </p:nvSpPr>
        <p:spPr>
          <a:xfrm>
            <a:off x="8164600" y="3404717"/>
            <a:ext cx="3240000" cy="1646374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dirty="0">
                <a:ln w="12700">
                  <a:noFill/>
                </a:ln>
                <a:solidFill>
                  <a:srgbClr val="800080"/>
                </a:solidFill>
                <a:latin typeface="Century" panose="02040604050505020304" pitchFamily="18" charset="0"/>
                <a:ea typeface="Poppins"/>
                <a:cs typeface="Poppins"/>
              </a:rPr>
              <a:t>Promising adjunct in settings with high burden of jaundice and limited access to exchange transfusion.</a:t>
            </a:r>
            <a:endParaRPr kumimoji="1" lang="zh-CN" altLang="en-US" sz="2400" dirty="0">
              <a:solidFill>
                <a:srgbClr val="800080"/>
              </a:solidFill>
              <a:latin typeface="Century" panose="02040604050505020304" pitchFamily="18" charset="0"/>
            </a:endParaRPr>
          </a:p>
        </p:txBody>
      </p:sp>
      <p:sp>
        <p:nvSpPr>
          <p:cNvPr id="5" name="标题 1"/>
          <p:cNvSpPr txBox="1"/>
          <p:nvPr/>
        </p:nvSpPr>
        <p:spPr>
          <a:xfrm flipV="1">
            <a:off x="761263" y="3288124"/>
            <a:ext cx="1646374" cy="1646374"/>
          </a:xfrm>
          <a:custGeom>
            <a:avLst/>
            <a:gdLst>
              <a:gd name="T0" fmla="*/ 283 w 566"/>
              <a:gd name="T1" fmla="*/ 566 h 566"/>
              <a:gd name="T2" fmla="*/ 0 w 566"/>
              <a:gd name="T3" fmla="*/ 383 h 566"/>
              <a:gd name="T4" fmla="*/ 97 w 566"/>
              <a:gd name="T5" fmla="*/ 136 h 566"/>
              <a:gd name="T6" fmla="*/ 283 w 566"/>
              <a:gd name="T7" fmla="*/ 0 h 566"/>
              <a:gd name="T8" fmla="*/ 469 w 566"/>
              <a:gd name="T9" fmla="*/ 136 h 566"/>
              <a:gd name="T10" fmla="*/ 566 w 566"/>
              <a:gd name="T11" fmla="*/ 383 h 566"/>
              <a:gd name="T12" fmla="*/ 283 w 566"/>
              <a:gd name="T13" fmla="*/ 566 h 566"/>
            </a:gdLst>
            <a:ahLst/>
            <a:cxnLst/>
            <a:rect l="0" t="0" r="r" b="b"/>
            <a:pathLst>
              <a:path w="566" h="566">
                <a:moveTo>
                  <a:pt x="283" y="566"/>
                </a:moveTo>
                <a:cubicBezTo>
                  <a:pt x="93" y="566"/>
                  <a:pt x="0" y="506"/>
                  <a:pt x="0" y="383"/>
                </a:cubicBezTo>
                <a:cubicBezTo>
                  <a:pt x="0" y="314"/>
                  <a:pt x="37" y="219"/>
                  <a:pt x="97" y="136"/>
                </a:cubicBezTo>
                <a:cubicBezTo>
                  <a:pt x="158" y="51"/>
                  <a:pt x="228" y="0"/>
                  <a:pt x="283" y="0"/>
                </a:cubicBezTo>
                <a:cubicBezTo>
                  <a:pt x="338" y="0"/>
                  <a:pt x="408" y="51"/>
                  <a:pt x="469" y="136"/>
                </a:cubicBezTo>
                <a:cubicBezTo>
                  <a:pt x="529" y="219"/>
                  <a:pt x="566" y="314"/>
                  <a:pt x="566" y="383"/>
                </a:cubicBezTo>
                <a:cubicBezTo>
                  <a:pt x="566" y="506"/>
                  <a:pt x="473" y="566"/>
                  <a:pt x="283" y="566"/>
                </a:cubicBezTo>
                <a:close/>
              </a:path>
            </a:pathLst>
          </a:custGeom>
          <a:solidFill>
            <a:srgbClr val="990033"/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293446" y="3652537"/>
            <a:ext cx="630111" cy="682563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387087" y="3288124"/>
            <a:ext cx="1646374" cy="1646374"/>
          </a:xfrm>
          <a:custGeom>
            <a:avLst/>
            <a:gdLst>
              <a:gd name="T0" fmla="*/ 283 w 566"/>
              <a:gd name="T1" fmla="*/ 566 h 566"/>
              <a:gd name="T2" fmla="*/ 0 w 566"/>
              <a:gd name="T3" fmla="*/ 383 h 566"/>
              <a:gd name="T4" fmla="*/ 97 w 566"/>
              <a:gd name="T5" fmla="*/ 136 h 566"/>
              <a:gd name="T6" fmla="*/ 283 w 566"/>
              <a:gd name="T7" fmla="*/ 0 h 566"/>
              <a:gd name="T8" fmla="*/ 469 w 566"/>
              <a:gd name="T9" fmla="*/ 136 h 566"/>
              <a:gd name="T10" fmla="*/ 566 w 566"/>
              <a:gd name="T11" fmla="*/ 383 h 566"/>
              <a:gd name="T12" fmla="*/ 283 w 566"/>
              <a:gd name="T13" fmla="*/ 566 h 566"/>
            </a:gdLst>
            <a:ahLst/>
            <a:cxnLst/>
            <a:rect l="0" t="0" r="r" b="b"/>
            <a:pathLst>
              <a:path w="566" h="566">
                <a:moveTo>
                  <a:pt x="283" y="566"/>
                </a:moveTo>
                <a:cubicBezTo>
                  <a:pt x="93" y="566"/>
                  <a:pt x="0" y="506"/>
                  <a:pt x="0" y="383"/>
                </a:cubicBezTo>
                <a:cubicBezTo>
                  <a:pt x="0" y="314"/>
                  <a:pt x="37" y="219"/>
                  <a:pt x="97" y="136"/>
                </a:cubicBezTo>
                <a:cubicBezTo>
                  <a:pt x="158" y="51"/>
                  <a:pt x="228" y="0"/>
                  <a:pt x="283" y="0"/>
                </a:cubicBezTo>
                <a:cubicBezTo>
                  <a:pt x="338" y="0"/>
                  <a:pt x="408" y="51"/>
                  <a:pt x="469" y="136"/>
                </a:cubicBezTo>
                <a:cubicBezTo>
                  <a:pt x="529" y="219"/>
                  <a:pt x="566" y="314"/>
                  <a:pt x="566" y="383"/>
                </a:cubicBezTo>
                <a:cubicBezTo>
                  <a:pt x="566" y="506"/>
                  <a:pt x="473" y="566"/>
                  <a:pt x="283" y="566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883058" y="3808077"/>
            <a:ext cx="682563" cy="643331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58651" y="1787961"/>
            <a:ext cx="476250" cy="377952"/>
          </a:xfrm>
          <a:custGeom>
            <a:avLst/>
            <a:gdLst>
              <a:gd name="connsiteX0" fmla="*/ 476250 w 476250"/>
              <a:gd name="connsiteY0" fmla="*/ 0 h 377952"/>
              <a:gd name="connsiteX1" fmla="*/ 476250 w 476250"/>
              <a:gd name="connsiteY1" fmla="*/ 81725 h 377952"/>
              <a:gd name="connsiteX2" fmla="*/ 367570 w 476250"/>
              <a:gd name="connsiteY2" fmla="*/ 187452 h 377952"/>
              <a:gd name="connsiteX3" fmla="*/ 476250 w 476250"/>
              <a:gd name="connsiteY3" fmla="*/ 187452 h 377952"/>
              <a:gd name="connsiteX4" fmla="*/ 476250 w 476250"/>
              <a:gd name="connsiteY4" fmla="*/ 377952 h 377952"/>
              <a:gd name="connsiteX5" fmla="*/ 285750 w 476250"/>
              <a:gd name="connsiteY5" fmla="*/ 377952 h 377952"/>
              <a:gd name="connsiteX6" fmla="*/ 285750 w 476250"/>
              <a:gd name="connsiteY6" fmla="*/ 187452 h 377952"/>
              <a:gd name="connsiteX7" fmla="*/ 476250 w 476250"/>
              <a:gd name="connsiteY7" fmla="*/ 0 h 377952"/>
              <a:gd name="connsiteX8" fmla="*/ 190500 w 476250"/>
              <a:gd name="connsiteY8" fmla="*/ 0 h 377952"/>
              <a:gd name="connsiteX9" fmla="*/ 190500 w 476250"/>
              <a:gd name="connsiteY9" fmla="*/ 81725 h 377952"/>
              <a:gd name="connsiteX10" fmla="*/ 81820 w 476250"/>
              <a:gd name="connsiteY10" fmla="*/ 187452 h 377952"/>
              <a:gd name="connsiteX11" fmla="*/ 190500 w 476250"/>
              <a:gd name="connsiteY11" fmla="*/ 187452 h 377952"/>
              <a:gd name="connsiteX12" fmla="*/ 190500 w 476250"/>
              <a:gd name="connsiteY12" fmla="*/ 377952 h 377952"/>
              <a:gd name="connsiteX13" fmla="*/ 0 w 476250"/>
              <a:gd name="connsiteY13" fmla="*/ 377952 h 377952"/>
              <a:gd name="connsiteX14" fmla="*/ 0 w 476250"/>
              <a:gd name="connsiteY14" fmla="*/ 187452 h 377952"/>
              <a:gd name="connsiteX15" fmla="*/ 190500 w 476250"/>
              <a:gd name="connsiteY15" fmla="*/ 0 h 377952"/>
            </a:gdLst>
            <a:ahLst/>
            <a:cxnLst/>
            <a:rect l="l" t="t" r="r" b="b"/>
            <a:pathLst>
              <a:path w="476250" h="377952">
                <a:moveTo>
                  <a:pt x="476250" y="0"/>
                </a:moveTo>
                <a:lnTo>
                  <a:pt x="476250" y="81725"/>
                </a:lnTo>
                <a:cubicBezTo>
                  <a:pt x="417383" y="81753"/>
                  <a:pt x="369219" y="128608"/>
                  <a:pt x="367570" y="187452"/>
                </a:cubicBezTo>
                <a:lnTo>
                  <a:pt x="476250" y="187452"/>
                </a:lnTo>
                <a:lnTo>
                  <a:pt x="476250" y="377952"/>
                </a:lnTo>
                <a:lnTo>
                  <a:pt x="285750" y="377952"/>
                </a:lnTo>
                <a:lnTo>
                  <a:pt x="285750" y="187452"/>
                </a:lnTo>
                <a:cubicBezTo>
                  <a:pt x="287415" y="83434"/>
                  <a:pt x="372219" y="-13"/>
                  <a:pt x="476250" y="0"/>
                </a:cubicBezTo>
                <a:close/>
                <a:moveTo>
                  <a:pt x="190500" y="0"/>
                </a:moveTo>
                <a:lnTo>
                  <a:pt x="190500" y="81725"/>
                </a:lnTo>
                <a:cubicBezTo>
                  <a:pt x="131633" y="81753"/>
                  <a:pt x="83469" y="128608"/>
                  <a:pt x="81820" y="187452"/>
                </a:cubicBezTo>
                <a:lnTo>
                  <a:pt x="190500" y="187452"/>
                </a:lnTo>
                <a:lnTo>
                  <a:pt x="190500" y="377952"/>
                </a:lnTo>
                <a:lnTo>
                  <a:pt x="0" y="377952"/>
                </a:lnTo>
                <a:lnTo>
                  <a:pt x="0" y="187452"/>
                </a:lnTo>
                <a:cubicBezTo>
                  <a:pt x="1665" y="83434"/>
                  <a:pt x="86469" y="-13"/>
                  <a:pt x="190500" y="0"/>
                </a:cubicBezTo>
                <a:close/>
              </a:path>
            </a:pathLst>
          </a:custGeom>
          <a:solidFill>
            <a:schemeClr val="accent1"/>
          </a:solidFill>
          <a:ln w="605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403176" y="1846049"/>
            <a:ext cx="10001424" cy="12948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 b="1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-bold"/>
                <a:cs typeface="poppins-bold"/>
              </a:rPr>
              <a:t>Usage and Safety</a:t>
            </a:r>
            <a:endParaRPr kumimoji="1" lang="zh-CN" altLang="en-US" sz="2400" b="1" dirty="0">
              <a:solidFill>
                <a:srgbClr val="CC0099"/>
              </a:solidFill>
              <a:latin typeface="Century" panose="02040604050505020304" pitchFamily="18" charset="0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1044659" y="527337"/>
            <a:ext cx="1047424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600" dirty="0">
                <a:ln w="12700">
                  <a:noFill/>
                </a:ln>
                <a:solidFill>
                  <a:srgbClr val="800080"/>
                </a:solidFill>
                <a:latin typeface="Century" panose="02040604050505020304" pitchFamily="18" charset="0"/>
                <a:ea typeface="poppins-bold"/>
                <a:cs typeface="poppins-bold"/>
              </a:rPr>
              <a:t>Practical Considerations</a:t>
            </a:r>
            <a:endParaRPr kumimoji="1" lang="zh-CN" altLang="en-US" sz="2400" dirty="0">
              <a:solidFill>
                <a:srgbClr val="800080"/>
              </a:solidFill>
              <a:latin typeface="Century" panose="02040604050505020304" pitchFamily="18" charset="0"/>
            </a:endParaRPr>
          </a:p>
        </p:txBody>
      </p:sp>
      <p:sp>
        <p:nvSpPr>
          <p:cNvPr id="12" name="标题 1"/>
          <p:cNvSpPr txBox="1"/>
          <p:nvPr/>
        </p:nvSpPr>
        <p:spPr>
          <a:xfrm flipH="1">
            <a:off x="451793" y="527337"/>
            <a:ext cx="432000" cy="432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41487" y="617337"/>
            <a:ext cx="252613" cy="252000"/>
          </a:xfrm>
          <a:custGeom>
            <a:avLst/>
            <a:gdLst>
              <a:gd name="connsiteX0" fmla="*/ 339916 w 993944"/>
              <a:gd name="connsiteY0" fmla="*/ 447401 h 991544"/>
              <a:gd name="connsiteX1" fmla="*/ 664749 w 993944"/>
              <a:gd name="connsiteY1" fmla="*/ 447401 h 991544"/>
              <a:gd name="connsiteX2" fmla="*/ 670199 w 993944"/>
              <a:gd name="connsiteY2" fmla="*/ 447401 h 991544"/>
              <a:gd name="connsiteX3" fmla="*/ 676249 w 993944"/>
              <a:gd name="connsiteY3" fmla="*/ 446632 h 991544"/>
              <a:gd name="connsiteX4" fmla="*/ 671447 w 993944"/>
              <a:gd name="connsiteY4" fmla="*/ 442551 h 991544"/>
              <a:gd name="connsiteX5" fmla="*/ 646071 w 993944"/>
              <a:gd name="connsiteY5" fmla="*/ 422864 h 991544"/>
              <a:gd name="connsiteX6" fmla="*/ 620838 w 993944"/>
              <a:gd name="connsiteY6" fmla="*/ 400680 h 991544"/>
              <a:gd name="connsiteX7" fmla="*/ 598198 w 993944"/>
              <a:gd name="connsiteY7" fmla="*/ 378545 h 991544"/>
              <a:gd name="connsiteX8" fmla="*/ 584321 w 993944"/>
              <a:gd name="connsiteY8" fmla="*/ 363107 h 991544"/>
              <a:gd name="connsiteX9" fmla="*/ 576494 w 993944"/>
              <a:gd name="connsiteY9" fmla="*/ 354200 h 991544"/>
              <a:gd name="connsiteX10" fmla="*/ 549365 w 993944"/>
              <a:gd name="connsiteY10" fmla="*/ 319580 h 991544"/>
              <a:gd name="connsiteX11" fmla="*/ 523628 w 993944"/>
              <a:gd name="connsiteY11" fmla="*/ 280303 h 991544"/>
              <a:gd name="connsiteX12" fmla="*/ 512920 w 993944"/>
              <a:gd name="connsiteY12" fmla="*/ 261360 h 991544"/>
              <a:gd name="connsiteX13" fmla="*/ 505718 w 993944"/>
              <a:gd name="connsiteY13" fmla="*/ 247819 h 991544"/>
              <a:gd name="connsiteX14" fmla="*/ 495130 w 993944"/>
              <a:gd name="connsiteY14" fmla="*/ 225468 h 991544"/>
              <a:gd name="connsiteX15" fmla="*/ 487928 w 993944"/>
              <a:gd name="connsiteY15" fmla="*/ 208662 h 991544"/>
              <a:gd name="connsiteX16" fmla="*/ 480533 w 993944"/>
              <a:gd name="connsiteY16" fmla="*/ 189791 h 991544"/>
              <a:gd name="connsiteX17" fmla="*/ 471050 w 993944"/>
              <a:gd name="connsiteY17" fmla="*/ 161677 h 991544"/>
              <a:gd name="connsiteX18" fmla="*/ 461230 w 993944"/>
              <a:gd name="connsiteY18" fmla="*/ 124921 h 991544"/>
              <a:gd name="connsiteX19" fmla="*/ 455108 w 993944"/>
              <a:gd name="connsiteY19" fmla="*/ 93446 h 991544"/>
              <a:gd name="connsiteX20" fmla="*/ 451555 w 993944"/>
              <a:gd name="connsiteY20" fmla="*/ 70542 h 991544"/>
              <a:gd name="connsiteX21" fmla="*/ 450115 w 993944"/>
              <a:gd name="connsiteY21" fmla="*/ 57793 h 991544"/>
              <a:gd name="connsiteX22" fmla="*/ 448554 w 993944"/>
              <a:gd name="connsiteY22" fmla="*/ 41108 h 991544"/>
              <a:gd name="connsiteX23" fmla="*/ 448554 w 993944"/>
              <a:gd name="connsiteY23" fmla="*/ 40123 h 991544"/>
              <a:gd name="connsiteX24" fmla="*/ 447450 w 993944"/>
              <a:gd name="connsiteY24" fmla="*/ 5527 h 991544"/>
              <a:gd name="connsiteX25" fmla="*/ 447450 w 993944"/>
              <a:gd name="connsiteY25" fmla="*/ 4063 h 991544"/>
              <a:gd name="connsiteX26" fmla="*/ 449610 w 993944"/>
              <a:gd name="connsiteY26" fmla="*/ 1854 h 991544"/>
              <a:gd name="connsiteX27" fmla="*/ 453572 w 993944"/>
              <a:gd name="connsiteY27" fmla="*/ 1854 h 991544"/>
              <a:gd name="connsiteX28" fmla="*/ 540242 w 993944"/>
              <a:gd name="connsiteY28" fmla="*/ 1854 h 991544"/>
              <a:gd name="connsiteX29" fmla="*/ 546460 w 993944"/>
              <a:gd name="connsiteY29" fmla="*/ 8144 h 991544"/>
              <a:gd name="connsiteX30" fmla="*/ 547180 w 993944"/>
              <a:gd name="connsiteY30" fmla="*/ 20460 h 991544"/>
              <a:gd name="connsiteX31" fmla="*/ 547372 w 993944"/>
              <a:gd name="connsiteY31" fmla="*/ 26390 h 991544"/>
              <a:gd name="connsiteX32" fmla="*/ 548213 w 993944"/>
              <a:gd name="connsiteY32" fmla="*/ 38203 h 991544"/>
              <a:gd name="connsiteX33" fmla="*/ 548357 w 993944"/>
              <a:gd name="connsiteY33" fmla="*/ 40603 h 991544"/>
              <a:gd name="connsiteX34" fmla="*/ 550109 w 993944"/>
              <a:gd name="connsiteY34" fmla="*/ 58250 h 991544"/>
              <a:gd name="connsiteX35" fmla="*/ 553182 w 993944"/>
              <a:gd name="connsiteY35" fmla="*/ 78753 h 991544"/>
              <a:gd name="connsiteX36" fmla="*/ 559617 w 993944"/>
              <a:gd name="connsiteY36" fmla="*/ 110180 h 991544"/>
              <a:gd name="connsiteX37" fmla="*/ 573157 w 993944"/>
              <a:gd name="connsiteY37" fmla="*/ 154619 h 991544"/>
              <a:gd name="connsiteX38" fmla="*/ 586746 w 993944"/>
              <a:gd name="connsiteY38" fmla="*/ 187510 h 991544"/>
              <a:gd name="connsiteX39" fmla="*/ 593732 w 993944"/>
              <a:gd name="connsiteY39" fmla="*/ 202276 h 991544"/>
              <a:gd name="connsiteX40" fmla="*/ 623551 w 993944"/>
              <a:gd name="connsiteY40" fmla="*/ 252405 h 991544"/>
              <a:gd name="connsiteX41" fmla="*/ 645638 w 993944"/>
              <a:gd name="connsiteY41" fmla="*/ 282175 h 991544"/>
              <a:gd name="connsiteX42" fmla="*/ 660451 w 993944"/>
              <a:gd name="connsiteY42" fmla="*/ 299437 h 991544"/>
              <a:gd name="connsiteX43" fmla="*/ 688829 w 993944"/>
              <a:gd name="connsiteY43" fmla="*/ 328439 h 991544"/>
              <a:gd name="connsiteX44" fmla="*/ 702178 w 993944"/>
              <a:gd name="connsiteY44" fmla="*/ 340179 h 991544"/>
              <a:gd name="connsiteX45" fmla="*/ 719752 w 993944"/>
              <a:gd name="connsiteY45" fmla="*/ 354584 h 991544"/>
              <a:gd name="connsiteX46" fmla="*/ 730316 w 993944"/>
              <a:gd name="connsiteY46" fmla="*/ 362723 h 991544"/>
              <a:gd name="connsiteX47" fmla="*/ 770002 w 993944"/>
              <a:gd name="connsiteY47" fmla="*/ 388580 h 991544"/>
              <a:gd name="connsiteX48" fmla="*/ 817418 w 993944"/>
              <a:gd name="connsiteY48" fmla="*/ 412228 h 991544"/>
              <a:gd name="connsiteX49" fmla="*/ 857728 w 993944"/>
              <a:gd name="connsiteY49" fmla="*/ 427186 h 991544"/>
              <a:gd name="connsiteX50" fmla="*/ 902215 w 993944"/>
              <a:gd name="connsiteY50" fmla="*/ 438590 h 991544"/>
              <a:gd name="connsiteX51" fmla="*/ 920630 w 993944"/>
              <a:gd name="connsiteY51" fmla="*/ 442119 h 991544"/>
              <a:gd name="connsiteX52" fmla="*/ 938708 w 993944"/>
              <a:gd name="connsiteY52" fmla="*/ 444520 h 991544"/>
              <a:gd name="connsiteX53" fmla="*/ 952921 w 993944"/>
              <a:gd name="connsiteY53" fmla="*/ 446152 h 991544"/>
              <a:gd name="connsiteX54" fmla="*/ 956378 w 993944"/>
              <a:gd name="connsiteY54" fmla="*/ 446368 h 991544"/>
              <a:gd name="connsiteX55" fmla="*/ 967206 w 993944"/>
              <a:gd name="connsiteY55" fmla="*/ 447160 h 991544"/>
              <a:gd name="connsiteX56" fmla="*/ 973616 w 993944"/>
              <a:gd name="connsiteY56" fmla="*/ 447377 h 991544"/>
              <a:gd name="connsiteX57" fmla="*/ 989462 w 993944"/>
              <a:gd name="connsiteY57" fmla="*/ 447377 h 991544"/>
              <a:gd name="connsiteX58" fmla="*/ 992175 w 993944"/>
              <a:gd name="connsiteY58" fmla="*/ 450114 h 991544"/>
              <a:gd name="connsiteX59" fmla="*/ 992175 w 993944"/>
              <a:gd name="connsiteY59" fmla="*/ 453595 h 991544"/>
              <a:gd name="connsiteX60" fmla="*/ 992175 w 993944"/>
              <a:gd name="connsiteY60" fmla="*/ 540241 h 991544"/>
              <a:gd name="connsiteX61" fmla="*/ 985500 w 993944"/>
              <a:gd name="connsiteY61" fmla="*/ 547107 h 991544"/>
              <a:gd name="connsiteX62" fmla="*/ 969175 w 993944"/>
              <a:gd name="connsiteY62" fmla="*/ 547323 h 991544"/>
              <a:gd name="connsiteX63" fmla="*/ 960340 w 993944"/>
              <a:gd name="connsiteY63" fmla="*/ 548044 h 991544"/>
              <a:gd name="connsiteX64" fmla="*/ 958371 w 993944"/>
              <a:gd name="connsiteY64" fmla="*/ 548236 h 991544"/>
              <a:gd name="connsiteX65" fmla="*/ 942141 w 993944"/>
              <a:gd name="connsiteY65" fmla="*/ 549484 h 991544"/>
              <a:gd name="connsiteX66" fmla="*/ 917725 w 993944"/>
              <a:gd name="connsiteY66" fmla="*/ 552989 h 991544"/>
              <a:gd name="connsiteX67" fmla="*/ 875758 w 993944"/>
              <a:gd name="connsiteY67" fmla="*/ 562088 h 991544"/>
              <a:gd name="connsiteX68" fmla="*/ 788272 w 993944"/>
              <a:gd name="connsiteY68" fmla="*/ 595868 h 991544"/>
              <a:gd name="connsiteX69" fmla="*/ 754396 w 993944"/>
              <a:gd name="connsiteY69" fmla="*/ 615315 h 991544"/>
              <a:gd name="connsiteX70" fmla="*/ 723930 w 993944"/>
              <a:gd name="connsiteY70" fmla="*/ 636418 h 991544"/>
              <a:gd name="connsiteX71" fmla="*/ 705035 w 993944"/>
              <a:gd name="connsiteY71" fmla="*/ 651567 h 991544"/>
              <a:gd name="connsiteX72" fmla="*/ 663284 w 993944"/>
              <a:gd name="connsiteY72" fmla="*/ 691637 h 991544"/>
              <a:gd name="connsiteX73" fmla="*/ 648135 w 993944"/>
              <a:gd name="connsiteY73" fmla="*/ 709235 h 991544"/>
              <a:gd name="connsiteX74" fmla="*/ 632578 w 993944"/>
              <a:gd name="connsiteY74" fmla="*/ 729066 h 991544"/>
              <a:gd name="connsiteX75" fmla="*/ 614524 w 993944"/>
              <a:gd name="connsiteY75" fmla="*/ 755644 h 991544"/>
              <a:gd name="connsiteX76" fmla="*/ 589723 w 993944"/>
              <a:gd name="connsiteY76" fmla="*/ 800683 h 991544"/>
              <a:gd name="connsiteX77" fmla="*/ 575030 w 993944"/>
              <a:gd name="connsiteY77" fmla="*/ 835279 h 991544"/>
              <a:gd name="connsiteX78" fmla="*/ 566867 w 993944"/>
              <a:gd name="connsiteY78" fmla="*/ 859119 h 991544"/>
              <a:gd name="connsiteX79" fmla="*/ 555343 w 993944"/>
              <a:gd name="connsiteY79" fmla="*/ 904591 h 991544"/>
              <a:gd name="connsiteX80" fmla="*/ 550685 w 993944"/>
              <a:gd name="connsiteY80" fmla="*/ 930832 h 991544"/>
              <a:gd name="connsiteX81" fmla="*/ 549341 w 993944"/>
              <a:gd name="connsiteY81" fmla="*/ 943077 h 991544"/>
              <a:gd name="connsiteX82" fmla="*/ 547684 w 993944"/>
              <a:gd name="connsiteY82" fmla="*/ 959762 h 991544"/>
              <a:gd name="connsiteX83" fmla="*/ 547468 w 993944"/>
              <a:gd name="connsiteY83" fmla="*/ 964204 h 991544"/>
              <a:gd name="connsiteX84" fmla="*/ 546700 w 993944"/>
              <a:gd name="connsiteY84" fmla="*/ 977024 h 991544"/>
              <a:gd name="connsiteX85" fmla="*/ 546508 w 993944"/>
              <a:gd name="connsiteY85" fmla="*/ 985427 h 991544"/>
              <a:gd name="connsiteX86" fmla="*/ 546508 w 993944"/>
              <a:gd name="connsiteY86" fmla="*/ 989893 h 991544"/>
              <a:gd name="connsiteX87" fmla="*/ 544251 w 993944"/>
              <a:gd name="connsiteY87" fmla="*/ 992006 h 991544"/>
              <a:gd name="connsiteX88" fmla="*/ 540794 w 993944"/>
              <a:gd name="connsiteY88" fmla="*/ 992006 h 991544"/>
              <a:gd name="connsiteX89" fmla="*/ 453572 w 993944"/>
              <a:gd name="connsiteY89" fmla="*/ 992006 h 991544"/>
              <a:gd name="connsiteX90" fmla="*/ 447450 w 993944"/>
              <a:gd name="connsiteY90" fmla="*/ 985643 h 991544"/>
              <a:gd name="connsiteX91" fmla="*/ 447450 w 993944"/>
              <a:gd name="connsiteY91" fmla="*/ 975248 h 991544"/>
              <a:gd name="connsiteX92" fmla="*/ 447954 w 993944"/>
              <a:gd name="connsiteY92" fmla="*/ 969846 h 991544"/>
              <a:gd name="connsiteX93" fmla="*/ 448386 w 993944"/>
              <a:gd name="connsiteY93" fmla="*/ 960963 h 991544"/>
              <a:gd name="connsiteX94" fmla="*/ 449154 w 993944"/>
              <a:gd name="connsiteY94" fmla="*/ 951119 h 991544"/>
              <a:gd name="connsiteX95" fmla="*/ 449298 w 993944"/>
              <a:gd name="connsiteY95" fmla="*/ 949655 h 991544"/>
              <a:gd name="connsiteX96" fmla="*/ 450499 w 993944"/>
              <a:gd name="connsiteY96" fmla="*/ 933401 h 991544"/>
              <a:gd name="connsiteX97" fmla="*/ 452059 w 993944"/>
              <a:gd name="connsiteY97" fmla="*/ 921685 h 991544"/>
              <a:gd name="connsiteX98" fmla="*/ 454244 w 993944"/>
              <a:gd name="connsiteY98" fmla="*/ 906560 h 991544"/>
              <a:gd name="connsiteX99" fmla="*/ 457533 w 993944"/>
              <a:gd name="connsiteY99" fmla="*/ 887089 h 991544"/>
              <a:gd name="connsiteX100" fmla="*/ 465120 w 993944"/>
              <a:gd name="connsiteY100" fmla="*/ 853886 h 991544"/>
              <a:gd name="connsiteX101" fmla="*/ 482430 w 993944"/>
              <a:gd name="connsiteY101" fmla="*/ 799771 h 991544"/>
              <a:gd name="connsiteX102" fmla="*/ 499019 w 993944"/>
              <a:gd name="connsiteY102" fmla="*/ 760613 h 991544"/>
              <a:gd name="connsiteX103" fmla="*/ 517602 w 993944"/>
              <a:gd name="connsiteY103" fmla="*/ 724601 h 991544"/>
              <a:gd name="connsiteX104" fmla="*/ 539353 w 993944"/>
              <a:gd name="connsiteY104" fmla="*/ 689212 h 991544"/>
              <a:gd name="connsiteX105" fmla="*/ 566219 w 993944"/>
              <a:gd name="connsiteY105" fmla="*/ 652528 h 991544"/>
              <a:gd name="connsiteX106" fmla="*/ 584657 w 993944"/>
              <a:gd name="connsiteY106" fmla="*/ 630584 h 991544"/>
              <a:gd name="connsiteX107" fmla="*/ 602543 w 993944"/>
              <a:gd name="connsiteY107" fmla="*/ 611377 h 991544"/>
              <a:gd name="connsiteX108" fmla="*/ 615892 w 993944"/>
              <a:gd name="connsiteY108" fmla="*/ 598125 h 991544"/>
              <a:gd name="connsiteX109" fmla="*/ 633874 w 993944"/>
              <a:gd name="connsiteY109" fmla="*/ 581919 h 991544"/>
              <a:gd name="connsiteX110" fmla="*/ 649288 w 993944"/>
              <a:gd name="connsiteY110" fmla="*/ 568763 h 991544"/>
              <a:gd name="connsiteX111" fmla="*/ 668494 w 993944"/>
              <a:gd name="connsiteY111" fmla="*/ 553998 h 991544"/>
              <a:gd name="connsiteX112" fmla="*/ 675913 w 993944"/>
              <a:gd name="connsiteY112" fmla="*/ 548260 h 991544"/>
              <a:gd name="connsiteX113" fmla="*/ 676321 w 993944"/>
              <a:gd name="connsiteY113" fmla="*/ 547011 h 991544"/>
              <a:gd name="connsiteX114" fmla="*/ 675121 w 993944"/>
              <a:gd name="connsiteY114" fmla="*/ 546411 h 991544"/>
              <a:gd name="connsiteX115" fmla="*/ 673152 w 993944"/>
              <a:gd name="connsiteY115" fmla="*/ 546411 h 991544"/>
              <a:gd name="connsiteX116" fmla="*/ 665301 w 993944"/>
              <a:gd name="connsiteY116" fmla="*/ 547011 h 991544"/>
              <a:gd name="connsiteX117" fmla="*/ 12683 w 993944"/>
              <a:gd name="connsiteY117" fmla="*/ 547011 h 991544"/>
              <a:gd name="connsiteX118" fmla="*/ 3848 w 993944"/>
              <a:gd name="connsiteY118" fmla="*/ 546195 h 991544"/>
              <a:gd name="connsiteX119" fmla="*/ 1807 w 993944"/>
              <a:gd name="connsiteY119" fmla="*/ 543794 h 991544"/>
              <a:gd name="connsiteX120" fmla="*/ 1807 w 993944"/>
              <a:gd name="connsiteY120" fmla="*/ 539352 h 991544"/>
              <a:gd name="connsiteX121" fmla="*/ 1807 w 993944"/>
              <a:gd name="connsiteY121" fmla="*/ 454459 h 991544"/>
              <a:gd name="connsiteX122" fmla="*/ 8721 w 993944"/>
              <a:gd name="connsiteY122" fmla="*/ 447401 h 991544"/>
            </a:gdLst>
            <a:ahLst/>
            <a:cxnLst/>
            <a:rect l="l" t="t" r="r" b="b"/>
            <a:pathLst>
              <a:path w="993944" h="991544">
                <a:moveTo>
                  <a:pt x="339916" y="447401"/>
                </a:moveTo>
                <a:lnTo>
                  <a:pt x="664749" y="447401"/>
                </a:lnTo>
                <a:cubicBezTo>
                  <a:pt x="666574" y="447401"/>
                  <a:pt x="668398" y="447401"/>
                  <a:pt x="670199" y="447401"/>
                </a:cubicBezTo>
                <a:cubicBezTo>
                  <a:pt x="671999" y="447401"/>
                  <a:pt x="674400" y="448217"/>
                  <a:pt x="676249" y="446632"/>
                </a:cubicBezTo>
                <a:cubicBezTo>
                  <a:pt x="674893" y="445007"/>
                  <a:pt x="673270" y="443626"/>
                  <a:pt x="671447" y="442551"/>
                </a:cubicBezTo>
                <a:cubicBezTo>
                  <a:pt x="662924" y="436069"/>
                  <a:pt x="654281" y="429754"/>
                  <a:pt x="646071" y="422864"/>
                </a:cubicBezTo>
                <a:cubicBezTo>
                  <a:pt x="637860" y="415974"/>
                  <a:pt x="629145" y="408171"/>
                  <a:pt x="620838" y="400680"/>
                </a:cubicBezTo>
                <a:cubicBezTo>
                  <a:pt x="612987" y="393478"/>
                  <a:pt x="605592" y="386059"/>
                  <a:pt x="598198" y="378545"/>
                </a:cubicBezTo>
                <a:cubicBezTo>
                  <a:pt x="593396" y="373623"/>
                  <a:pt x="588955" y="368245"/>
                  <a:pt x="584321" y="363107"/>
                </a:cubicBezTo>
                <a:cubicBezTo>
                  <a:pt x="581680" y="360178"/>
                  <a:pt x="579039" y="357225"/>
                  <a:pt x="576494" y="354200"/>
                </a:cubicBezTo>
                <a:cubicBezTo>
                  <a:pt x="566987" y="342996"/>
                  <a:pt x="557943" y="331457"/>
                  <a:pt x="549365" y="319580"/>
                </a:cubicBezTo>
                <a:cubicBezTo>
                  <a:pt x="540218" y="306880"/>
                  <a:pt x="531695" y="293723"/>
                  <a:pt x="523628" y="280303"/>
                </a:cubicBezTo>
                <a:cubicBezTo>
                  <a:pt x="519907" y="274084"/>
                  <a:pt x="516426" y="267722"/>
                  <a:pt x="512920" y="261360"/>
                </a:cubicBezTo>
                <a:cubicBezTo>
                  <a:pt x="510519" y="256894"/>
                  <a:pt x="507999" y="252405"/>
                  <a:pt x="505718" y="247819"/>
                </a:cubicBezTo>
                <a:cubicBezTo>
                  <a:pt x="502093" y="240401"/>
                  <a:pt x="498515" y="232958"/>
                  <a:pt x="495130" y="225468"/>
                </a:cubicBezTo>
                <a:cubicBezTo>
                  <a:pt x="492609" y="219898"/>
                  <a:pt x="490328" y="214256"/>
                  <a:pt x="487928" y="208662"/>
                </a:cubicBezTo>
                <a:cubicBezTo>
                  <a:pt x="485383" y="202396"/>
                  <a:pt x="482838" y="196129"/>
                  <a:pt x="480533" y="189791"/>
                </a:cubicBezTo>
                <a:cubicBezTo>
                  <a:pt x="477148" y="180500"/>
                  <a:pt x="473883" y="171161"/>
                  <a:pt x="471050" y="161677"/>
                </a:cubicBezTo>
                <a:cubicBezTo>
                  <a:pt x="467449" y="149505"/>
                  <a:pt x="464063" y="137309"/>
                  <a:pt x="461230" y="124921"/>
                </a:cubicBezTo>
                <a:cubicBezTo>
                  <a:pt x="458830" y="114501"/>
                  <a:pt x="456621" y="104033"/>
                  <a:pt x="455108" y="93446"/>
                </a:cubicBezTo>
                <a:cubicBezTo>
                  <a:pt x="454004" y="85811"/>
                  <a:pt x="452395" y="78224"/>
                  <a:pt x="451555" y="70542"/>
                </a:cubicBezTo>
                <a:cubicBezTo>
                  <a:pt x="451099" y="66316"/>
                  <a:pt x="450667" y="62019"/>
                  <a:pt x="450115" y="57793"/>
                </a:cubicBezTo>
                <a:cubicBezTo>
                  <a:pt x="449394" y="52247"/>
                  <a:pt x="449874" y="46581"/>
                  <a:pt x="448554" y="41108"/>
                </a:cubicBezTo>
                <a:cubicBezTo>
                  <a:pt x="448518" y="40781"/>
                  <a:pt x="448518" y="40450"/>
                  <a:pt x="448554" y="40123"/>
                </a:cubicBezTo>
                <a:cubicBezTo>
                  <a:pt x="448818" y="28575"/>
                  <a:pt x="446897" y="17099"/>
                  <a:pt x="447450" y="5527"/>
                </a:cubicBezTo>
                <a:cubicBezTo>
                  <a:pt x="447450" y="5047"/>
                  <a:pt x="447450" y="4543"/>
                  <a:pt x="447450" y="4063"/>
                </a:cubicBezTo>
                <a:cubicBezTo>
                  <a:pt x="447618" y="2622"/>
                  <a:pt x="448170" y="1974"/>
                  <a:pt x="449610" y="1854"/>
                </a:cubicBezTo>
                <a:cubicBezTo>
                  <a:pt x="451051" y="1734"/>
                  <a:pt x="452251" y="1854"/>
                  <a:pt x="453572" y="1854"/>
                </a:cubicBezTo>
                <a:lnTo>
                  <a:pt x="540242" y="1854"/>
                </a:lnTo>
                <a:cubicBezTo>
                  <a:pt x="546676" y="1854"/>
                  <a:pt x="546436" y="1854"/>
                  <a:pt x="546460" y="8144"/>
                </a:cubicBezTo>
                <a:cubicBezTo>
                  <a:pt x="546256" y="12264"/>
                  <a:pt x="546496" y="16393"/>
                  <a:pt x="547180" y="20460"/>
                </a:cubicBezTo>
                <a:cubicBezTo>
                  <a:pt x="547425" y="22427"/>
                  <a:pt x="547490" y="24412"/>
                  <a:pt x="547372" y="26390"/>
                </a:cubicBezTo>
                <a:cubicBezTo>
                  <a:pt x="547147" y="30348"/>
                  <a:pt x="547430" y="34317"/>
                  <a:pt x="548213" y="38203"/>
                </a:cubicBezTo>
                <a:cubicBezTo>
                  <a:pt x="548352" y="38995"/>
                  <a:pt x="548402" y="39800"/>
                  <a:pt x="548357" y="40603"/>
                </a:cubicBezTo>
                <a:cubicBezTo>
                  <a:pt x="548604" y="46514"/>
                  <a:pt x="549190" y="52406"/>
                  <a:pt x="550109" y="58250"/>
                </a:cubicBezTo>
                <a:cubicBezTo>
                  <a:pt x="550974" y="65116"/>
                  <a:pt x="552030" y="71934"/>
                  <a:pt x="553182" y="78753"/>
                </a:cubicBezTo>
                <a:cubicBezTo>
                  <a:pt x="554959" y="89292"/>
                  <a:pt x="557072" y="99784"/>
                  <a:pt x="559617" y="110180"/>
                </a:cubicBezTo>
                <a:cubicBezTo>
                  <a:pt x="563345" y="125220"/>
                  <a:pt x="567866" y="140054"/>
                  <a:pt x="573157" y="154619"/>
                </a:cubicBezTo>
                <a:cubicBezTo>
                  <a:pt x="577215" y="165759"/>
                  <a:pt x="581680" y="176779"/>
                  <a:pt x="586746" y="187510"/>
                </a:cubicBezTo>
                <a:cubicBezTo>
                  <a:pt x="589147" y="192312"/>
                  <a:pt x="591308" y="197402"/>
                  <a:pt x="593732" y="202276"/>
                </a:cubicBezTo>
                <a:cubicBezTo>
                  <a:pt x="602575" y="219614"/>
                  <a:pt x="612536" y="236359"/>
                  <a:pt x="623551" y="252405"/>
                </a:cubicBezTo>
                <a:cubicBezTo>
                  <a:pt x="630496" y="262664"/>
                  <a:pt x="637860" y="272589"/>
                  <a:pt x="645638" y="282175"/>
                </a:cubicBezTo>
                <a:cubicBezTo>
                  <a:pt x="650440" y="288033"/>
                  <a:pt x="655434" y="293747"/>
                  <a:pt x="660451" y="299437"/>
                </a:cubicBezTo>
                <a:cubicBezTo>
                  <a:pt x="669407" y="309617"/>
                  <a:pt x="679202" y="318932"/>
                  <a:pt x="688829" y="328439"/>
                </a:cubicBezTo>
                <a:cubicBezTo>
                  <a:pt x="693031" y="332593"/>
                  <a:pt x="697808" y="336170"/>
                  <a:pt x="702178" y="340179"/>
                </a:cubicBezTo>
                <a:cubicBezTo>
                  <a:pt x="707772" y="345317"/>
                  <a:pt x="713774" y="349927"/>
                  <a:pt x="719752" y="354584"/>
                </a:cubicBezTo>
                <a:cubicBezTo>
                  <a:pt x="723233" y="357321"/>
                  <a:pt x="726690" y="360130"/>
                  <a:pt x="730316" y="362723"/>
                </a:cubicBezTo>
                <a:cubicBezTo>
                  <a:pt x="743067" y="372055"/>
                  <a:pt x="756314" y="380689"/>
                  <a:pt x="770002" y="388580"/>
                </a:cubicBezTo>
                <a:cubicBezTo>
                  <a:pt x="785340" y="397367"/>
                  <a:pt x="801172" y="405261"/>
                  <a:pt x="817418" y="412228"/>
                </a:cubicBezTo>
                <a:cubicBezTo>
                  <a:pt x="830647" y="417822"/>
                  <a:pt x="844043" y="422864"/>
                  <a:pt x="857728" y="427186"/>
                </a:cubicBezTo>
                <a:cubicBezTo>
                  <a:pt x="872323" y="431846"/>
                  <a:pt x="887177" y="435653"/>
                  <a:pt x="902215" y="438590"/>
                </a:cubicBezTo>
                <a:cubicBezTo>
                  <a:pt x="908362" y="439766"/>
                  <a:pt x="914460" y="441134"/>
                  <a:pt x="920630" y="442119"/>
                </a:cubicBezTo>
                <a:cubicBezTo>
                  <a:pt x="926800" y="443103"/>
                  <a:pt x="932634" y="443463"/>
                  <a:pt x="938708" y="444520"/>
                </a:cubicBezTo>
                <a:cubicBezTo>
                  <a:pt x="943510" y="445408"/>
                  <a:pt x="948311" y="444952"/>
                  <a:pt x="952921" y="446152"/>
                </a:cubicBezTo>
                <a:cubicBezTo>
                  <a:pt x="954061" y="446356"/>
                  <a:pt x="955221" y="446431"/>
                  <a:pt x="956378" y="446368"/>
                </a:cubicBezTo>
                <a:cubicBezTo>
                  <a:pt x="960003" y="446296"/>
                  <a:pt x="963629" y="446563"/>
                  <a:pt x="967206" y="447160"/>
                </a:cubicBezTo>
                <a:cubicBezTo>
                  <a:pt x="969331" y="447437"/>
                  <a:pt x="971477" y="447509"/>
                  <a:pt x="973616" y="447377"/>
                </a:cubicBezTo>
                <a:cubicBezTo>
                  <a:pt x="978898" y="447377"/>
                  <a:pt x="984180" y="447377"/>
                  <a:pt x="989462" y="447377"/>
                </a:cubicBezTo>
                <a:cubicBezTo>
                  <a:pt x="991502" y="447377"/>
                  <a:pt x="992031" y="448073"/>
                  <a:pt x="992175" y="450114"/>
                </a:cubicBezTo>
                <a:cubicBezTo>
                  <a:pt x="992175" y="451266"/>
                  <a:pt x="992175" y="452514"/>
                  <a:pt x="992175" y="453595"/>
                </a:cubicBezTo>
                <a:cubicBezTo>
                  <a:pt x="992175" y="482405"/>
                  <a:pt x="992175" y="511287"/>
                  <a:pt x="992175" y="540241"/>
                </a:cubicBezTo>
                <a:cubicBezTo>
                  <a:pt x="992175" y="546411"/>
                  <a:pt x="993063" y="546387"/>
                  <a:pt x="985500" y="547107"/>
                </a:cubicBezTo>
                <a:cubicBezTo>
                  <a:pt x="980122" y="547635"/>
                  <a:pt x="974625" y="547275"/>
                  <a:pt x="969175" y="547323"/>
                </a:cubicBezTo>
                <a:cubicBezTo>
                  <a:pt x="966210" y="547141"/>
                  <a:pt x="963235" y="547383"/>
                  <a:pt x="960340" y="548044"/>
                </a:cubicBezTo>
                <a:cubicBezTo>
                  <a:pt x="959701" y="548226"/>
                  <a:pt x="959033" y="548293"/>
                  <a:pt x="958371" y="548236"/>
                </a:cubicBezTo>
                <a:cubicBezTo>
                  <a:pt x="952933" y="548132"/>
                  <a:pt x="947500" y="548550"/>
                  <a:pt x="942141" y="549484"/>
                </a:cubicBezTo>
                <a:cubicBezTo>
                  <a:pt x="933978" y="550428"/>
                  <a:pt x="925840" y="551597"/>
                  <a:pt x="917725" y="552989"/>
                </a:cubicBezTo>
                <a:cubicBezTo>
                  <a:pt x="903608" y="555407"/>
                  <a:pt x="889618" y="558439"/>
                  <a:pt x="875758" y="562088"/>
                </a:cubicBezTo>
                <a:cubicBezTo>
                  <a:pt x="845474" y="570191"/>
                  <a:pt x="816143" y="581516"/>
                  <a:pt x="788272" y="595868"/>
                </a:cubicBezTo>
                <a:cubicBezTo>
                  <a:pt x="776700" y="601846"/>
                  <a:pt x="765464" y="608424"/>
                  <a:pt x="754396" y="615315"/>
                </a:cubicBezTo>
                <a:cubicBezTo>
                  <a:pt x="743880" y="621845"/>
                  <a:pt x="733821" y="629024"/>
                  <a:pt x="723930" y="636418"/>
                </a:cubicBezTo>
                <a:cubicBezTo>
                  <a:pt x="717471" y="641220"/>
                  <a:pt x="711277" y="646454"/>
                  <a:pt x="705035" y="651567"/>
                </a:cubicBezTo>
                <a:cubicBezTo>
                  <a:pt x="690383" y="664136"/>
                  <a:pt x="676443" y="677513"/>
                  <a:pt x="663284" y="691637"/>
                </a:cubicBezTo>
                <a:cubicBezTo>
                  <a:pt x="657907" y="697183"/>
                  <a:pt x="653225" y="703377"/>
                  <a:pt x="648135" y="709235"/>
                </a:cubicBezTo>
                <a:cubicBezTo>
                  <a:pt x="642637" y="715598"/>
                  <a:pt x="637572" y="722272"/>
                  <a:pt x="632578" y="729066"/>
                </a:cubicBezTo>
                <a:cubicBezTo>
                  <a:pt x="626240" y="737709"/>
                  <a:pt x="620262" y="746568"/>
                  <a:pt x="614524" y="755644"/>
                </a:cubicBezTo>
                <a:cubicBezTo>
                  <a:pt x="605364" y="770149"/>
                  <a:pt x="597084" y="785188"/>
                  <a:pt x="589723" y="800683"/>
                </a:cubicBezTo>
                <a:cubicBezTo>
                  <a:pt x="584328" y="811984"/>
                  <a:pt x="579431" y="823515"/>
                  <a:pt x="575030" y="835279"/>
                </a:cubicBezTo>
                <a:cubicBezTo>
                  <a:pt x="572101" y="843154"/>
                  <a:pt x="569381" y="851101"/>
                  <a:pt x="566867" y="859119"/>
                </a:cubicBezTo>
                <a:cubicBezTo>
                  <a:pt x="562082" y="874021"/>
                  <a:pt x="558231" y="889209"/>
                  <a:pt x="555343" y="904591"/>
                </a:cubicBezTo>
                <a:cubicBezTo>
                  <a:pt x="553783" y="913330"/>
                  <a:pt x="552126" y="922069"/>
                  <a:pt x="550685" y="930832"/>
                </a:cubicBezTo>
                <a:cubicBezTo>
                  <a:pt x="550037" y="934866"/>
                  <a:pt x="550181" y="939067"/>
                  <a:pt x="549341" y="943077"/>
                </a:cubicBezTo>
                <a:cubicBezTo>
                  <a:pt x="548189" y="948598"/>
                  <a:pt x="548981" y="954288"/>
                  <a:pt x="547684" y="959762"/>
                </a:cubicBezTo>
                <a:cubicBezTo>
                  <a:pt x="547456" y="961232"/>
                  <a:pt x="547384" y="962720"/>
                  <a:pt x="547468" y="964204"/>
                </a:cubicBezTo>
                <a:cubicBezTo>
                  <a:pt x="547548" y="968492"/>
                  <a:pt x="547291" y="972777"/>
                  <a:pt x="546700" y="977024"/>
                </a:cubicBezTo>
                <a:cubicBezTo>
                  <a:pt x="546407" y="979816"/>
                  <a:pt x="546342" y="982625"/>
                  <a:pt x="546508" y="985427"/>
                </a:cubicBezTo>
                <a:cubicBezTo>
                  <a:pt x="546508" y="986916"/>
                  <a:pt x="546508" y="988404"/>
                  <a:pt x="546508" y="989893"/>
                </a:cubicBezTo>
                <a:cubicBezTo>
                  <a:pt x="546508" y="991381"/>
                  <a:pt x="545740" y="991885"/>
                  <a:pt x="544251" y="992006"/>
                </a:cubicBezTo>
                <a:cubicBezTo>
                  <a:pt x="542763" y="992126"/>
                  <a:pt x="541850" y="992006"/>
                  <a:pt x="540794" y="992006"/>
                </a:cubicBezTo>
                <a:lnTo>
                  <a:pt x="453572" y="992006"/>
                </a:lnTo>
                <a:cubicBezTo>
                  <a:pt x="447161" y="992006"/>
                  <a:pt x="447426" y="992006"/>
                  <a:pt x="447450" y="985643"/>
                </a:cubicBezTo>
                <a:cubicBezTo>
                  <a:pt x="447450" y="982186"/>
                  <a:pt x="447450" y="978705"/>
                  <a:pt x="447450" y="975248"/>
                </a:cubicBezTo>
                <a:cubicBezTo>
                  <a:pt x="447402" y="973433"/>
                  <a:pt x="447572" y="971620"/>
                  <a:pt x="447954" y="969846"/>
                </a:cubicBezTo>
                <a:cubicBezTo>
                  <a:pt x="448398" y="966907"/>
                  <a:pt x="448542" y="963930"/>
                  <a:pt x="448386" y="960963"/>
                </a:cubicBezTo>
                <a:cubicBezTo>
                  <a:pt x="448199" y="957662"/>
                  <a:pt x="448456" y="954351"/>
                  <a:pt x="449154" y="951119"/>
                </a:cubicBezTo>
                <a:cubicBezTo>
                  <a:pt x="449286" y="950644"/>
                  <a:pt x="449334" y="950147"/>
                  <a:pt x="449298" y="949655"/>
                </a:cubicBezTo>
                <a:cubicBezTo>
                  <a:pt x="448890" y="944181"/>
                  <a:pt x="450307" y="938851"/>
                  <a:pt x="450499" y="933401"/>
                </a:cubicBezTo>
                <a:cubicBezTo>
                  <a:pt x="450643" y="929488"/>
                  <a:pt x="451675" y="925598"/>
                  <a:pt x="452059" y="921685"/>
                </a:cubicBezTo>
                <a:cubicBezTo>
                  <a:pt x="452539" y="916595"/>
                  <a:pt x="453332" y="911578"/>
                  <a:pt x="454244" y="906560"/>
                </a:cubicBezTo>
                <a:cubicBezTo>
                  <a:pt x="455396" y="900078"/>
                  <a:pt x="456237" y="893547"/>
                  <a:pt x="457533" y="887089"/>
                </a:cubicBezTo>
                <a:cubicBezTo>
                  <a:pt x="459766" y="875973"/>
                  <a:pt x="462143" y="864857"/>
                  <a:pt x="465120" y="853886"/>
                </a:cubicBezTo>
                <a:cubicBezTo>
                  <a:pt x="469972" y="835567"/>
                  <a:pt x="475748" y="817506"/>
                  <a:pt x="482430" y="799771"/>
                </a:cubicBezTo>
                <a:cubicBezTo>
                  <a:pt x="487544" y="786518"/>
                  <a:pt x="493089" y="773506"/>
                  <a:pt x="499019" y="760613"/>
                </a:cubicBezTo>
                <a:cubicBezTo>
                  <a:pt x="504685" y="748297"/>
                  <a:pt x="511024" y="736389"/>
                  <a:pt x="517602" y="724601"/>
                </a:cubicBezTo>
                <a:cubicBezTo>
                  <a:pt x="524180" y="712813"/>
                  <a:pt x="531623" y="700592"/>
                  <a:pt x="539353" y="689212"/>
                </a:cubicBezTo>
                <a:cubicBezTo>
                  <a:pt x="547804" y="676608"/>
                  <a:pt x="556712" y="664364"/>
                  <a:pt x="566219" y="652528"/>
                </a:cubicBezTo>
                <a:cubicBezTo>
                  <a:pt x="572197" y="645061"/>
                  <a:pt x="578223" y="637715"/>
                  <a:pt x="584657" y="630584"/>
                </a:cubicBezTo>
                <a:cubicBezTo>
                  <a:pt x="590491" y="624078"/>
                  <a:pt x="596205" y="617476"/>
                  <a:pt x="602543" y="611377"/>
                </a:cubicBezTo>
                <a:cubicBezTo>
                  <a:pt x="607081" y="607056"/>
                  <a:pt x="611426" y="602518"/>
                  <a:pt x="615892" y="598125"/>
                </a:cubicBezTo>
                <a:cubicBezTo>
                  <a:pt x="621654" y="592459"/>
                  <a:pt x="627704" y="587129"/>
                  <a:pt x="633874" y="581919"/>
                </a:cubicBezTo>
                <a:cubicBezTo>
                  <a:pt x="639036" y="577550"/>
                  <a:pt x="644030" y="572988"/>
                  <a:pt x="649288" y="568763"/>
                </a:cubicBezTo>
                <a:cubicBezTo>
                  <a:pt x="655578" y="563697"/>
                  <a:pt x="662084" y="558895"/>
                  <a:pt x="668494" y="553998"/>
                </a:cubicBezTo>
                <a:lnTo>
                  <a:pt x="675913" y="548260"/>
                </a:lnTo>
                <a:cubicBezTo>
                  <a:pt x="676321" y="547947"/>
                  <a:pt x="676681" y="547467"/>
                  <a:pt x="676321" y="547011"/>
                </a:cubicBezTo>
                <a:cubicBezTo>
                  <a:pt x="676006" y="546673"/>
                  <a:pt x="675579" y="546459"/>
                  <a:pt x="675121" y="546411"/>
                </a:cubicBezTo>
                <a:cubicBezTo>
                  <a:pt x="674470" y="546291"/>
                  <a:pt x="673803" y="546291"/>
                  <a:pt x="673152" y="546411"/>
                </a:cubicBezTo>
                <a:cubicBezTo>
                  <a:pt x="670578" y="546994"/>
                  <a:pt x="667932" y="547196"/>
                  <a:pt x="665301" y="547011"/>
                </a:cubicBezTo>
                <a:lnTo>
                  <a:pt x="12683" y="547011"/>
                </a:lnTo>
                <a:cubicBezTo>
                  <a:pt x="9714" y="547158"/>
                  <a:pt x="6739" y="546884"/>
                  <a:pt x="3848" y="546195"/>
                </a:cubicBezTo>
                <a:cubicBezTo>
                  <a:pt x="2664" y="546015"/>
                  <a:pt x="1793" y="544992"/>
                  <a:pt x="1807" y="543794"/>
                </a:cubicBezTo>
                <a:cubicBezTo>
                  <a:pt x="1807" y="542305"/>
                  <a:pt x="1807" y="540817"/>
                  <a:pt x="1807" y="539352"/>
                </a:cubicBezTo>
                <a:lnTo>
                  <a:pt x="1807" y="454459"/>
                </a:lnTo>
                <a:cubicBezTo>
                  <a:pt x="1807" y="446944"/>
                  <a:pt x="1327" y="447401"/>
                  <a:pt x="8721" y="44740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6788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flipH="1">
            <a:off x="0" y="0"/>
            <a:ext cx="12192000" cy="6845439"/>
          </a:xfrm>
          <a:prstGeom prst="rect">
            <a:avLst/>
          </a:prstGeom>
          <a:solidFill>
            <a:srgbClr val="695BC5">
              <a:alpha val="100000"/>
            </a:srgbClr>
          </a:solidFill>
          <a:ln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725894" y="3744098"/>
            <a:ext cx="5440063" cy="18905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44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Century" panose="02040604050505020304" pitchFamily="18" charset="0"/>
                <a:ea typeface="poppins-bold"/>
                <a:cs typeface="poppins-bold"/>
              </a:rPr>
              <a:t>Ursodeoxycholic Acid (UDCA)</a:t>
            </a:r>
            <a:endParaRPr kumimoji="1" lang="zh-CN" altLang="en-US" dirty="0">
              <a:latin typeface="Century" panose="02040604050505020304" pitchFamily="18" charset="0"/>
            </a:endParaRPr>
          </a:p>
        </p:txBody>
      </p:sp>
      <p:sp>
        <p:nvSpPr>
          <p:cNvPr id="5" name="文本框 3"/>
          <p:cNvSpPr txBox="1"/>
          <p:nvPr/>
        </p:nvSpPr>
        <p:spPr>
          <a:xfrm>
            <a:off x="569141" y="1107401"/>
            <a:ext cx="5440063" cy="207593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3800" dirty="0">
                <a:ln w="12700">
                  <a:noFill/>
                </a:ln>
                <a:solidFill>
                  <a:srgbClr val="695BC5">
                    <a:alpha val="100000"/>
                  </a:srgbClr>
                </a:solidFill>
                <a:latin typeface="Century" panose="02040604050505020304" pitchFamily="18" charset="0"/>
                <a:ea typeface="Barlow Condensed Medium"/>
                <a:cs typeface="Barlow Condensed Medium"/>
              </a:rPr>
              <a:t> 06</a:t>
            </a:r>
            <a:endParaRPr kumimoji="1" lang="zh-CN" altLang="en-US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0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>
          <a:xfrm>
            <a:off x="535473" y="2512789"/>
            <a:ext cx="3608969" cy="3400495"/>
          </a:xfrm>
          <a:custGeom>
            <a:avLst/>
            <a:gdLst>
              <a:gd name="connsiteX0" fmla="*/ 0 w 2589153"/>
              <a:gd name="connsiteY0" fmla="*/ 0 h 3043164"/>
              <a:gd name="connsiteX1" fmla="*/ 330114 w 2589153"/>
              <a:gd name="connsiteY1" fmla="*/ 330114 h 3043164"/>
              <a:gd name="connsiteX2" fmla="*/ 2589153 w 2589153"/>
              <a:gd name="connsiteY2" fmla="*/ 330114 h 3043164"/>
              <a:gd name="connsiteX3" fmla="*/ 2589153 w 2589153"/>
              <a:gd name="connsiteY3" fmla="*/ 3043164 h 3043164"/>
              <a:gd name="connsiteX4" fmla="*/ 0 w 2589153"/>
              <a:gd name="connsiteY4" fmla="*/ 3043164 h 3043164"/>
              <a:gd name="connsiteX5" fmla="*/ 0 w 2589153"/>
              <a:gd name="connsiteY5" fmla="*/ 330114 h 3043164"/>
            </a:gdLst>
            <a:ahLst/>
            <a:cxnLst/>
            <a:rect l="l" t="t" r="r" b="b"/>
            <a:pathLst>
              <a:path w="2589153" h="3043164">
                <a:moveTo>
                  <a:pt x="0" y="0"/>
                </a:moveTo>
                <a:lnTo>
                  <a:pt x="330114" y="330114"/>
                </a:lnTo>
                <a:lnTo>
                  <a:pt x="2589153" y="330114"/>
                </a:lnTo>
                <a:lnTo>
                  <a:pt x="2589153" y="3043164"/>
                </a:lnTo>
                <a:lnTo>
                  <a:pt x="0" y="3043164"/>
                </a:lnTo>
                <a:lnTo>
                  <a:pt x="0" y="3301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sq">
            <a:noFill/>
            <a:miter/>
          </a:ln>
          <a:effectLst>
            <a:outerShdw blurRad="38100" dist="12700" dir="5400000" algn="ctr" rotWithShape="0">
              <a:srgbClr val="000000">
                <a:alpha val="15000"/>
              </a:srgbClr>
            </a:outerShdw>
          </a:effectLst>
        </p:spPr>
        <p:txBody>
          <a:bodyPr vert="horz" wrap="square" lIns="274320" tIns="0" rIns="91440" bIns="365760" rtlCol="0" anchor="b"/>
          <a:lstStyle/>
          <a:p>
            <a:pPr>
              <a:lnSpc>
                <a:spcPct val="150000"/>
              </a:lnSpc>
            </a:pPr>
            <a:r>
              <a:rPr kumimoji="1" lang="en-US" altLang="zh-CN" sz="1600" dirty="0" smtClean="0">
                <a:ln w="12700">
                  <a:noFill/>
                </a:ln>
                <a:solidFill>
                  <a:srgbClr val="990033"/>
                </a:solidFill>
                <a:latin typeface="Century" panose="02040604050505020304" pitchFamily="18" charset="0"/>
                <a:ea typeface="Poppins"/>
                <a:cs typeface="Poppins"/>
              </a:rPr>
              <a:t>Improves </a:t>
            </a:r>
            <a:r>
              <a:rPr kumimoji="1" lang="en-US" altLang="zh-CN" sz="1600" dirty="0">
                <a:ln w="12700">
                  <a:noFill/>
                </a:ln>
                <a:solidFill>
                  <a:srgbClr val="990033"/>
                </a:solidFill>
                <a:latin typeface="Century" panose="02040604050505020304" pitchFamily="18" charset="0"/>
                <a:ea typeface="Poppins"/>
                <a:cs typeface="Poppins"/>
              </a:rPr>
              <a:t>bile flow, protects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990033"/>
                </a:solidFill>
                <a:latin typeface="Century" panose="02040604050505020304" pitchFamily="18" charset="0"/>
                <a:ea typeface="Poppins"/>
                <a:cs typeface="Poppins"/>
              </a:rPr>
              <a:t>cholangiocytes</a:t>
            </a:r>
            <a:r>
              <a:rPr kumimoji="1" lang="en-US" altLang="zh-CN" sz="1600" dirty="0">
                <a:ln w="12700">
                  <a:noFill/>
                </a:ln>
                <a:solidFill>
                  <a:srgbClr val="990033"/>
                </a:solidFill>
                <a:latin typeface="Century" panose="02040604050505020304" pitchFamily="18" charset="0"/>
                <a:ea typeface="Poppins"/>
                <a:cs typeface="Poppins"/>
              </a:rPr>
              <a:t>, </a:t>
            </a:r>
            <a:r>
              <a:rPr kumimoji="1" lang="en-US" altLang="zh-CN" sz="1600" dirty="0" smtClean="0">
                <a:ln w="12700">
                  <a:noFill/>
                </a:ln>
                <a:solidFill>
                  <a:srgbClr val="990033"/>
                </a:solidFill>
                <a:latin typeface="Century" panose="02040604050505020304" pitchFamily="18" charset="0"/>
                <a:ea typeface="Poppins"/>
                <a:cs typeface="Poppins"/>
              </a:rPr>
              <a:t>dis</a:t>
            </a:r>
            <a:r>
              <a:rPr lang="en-US" sz="1600" dirty="0" smtClean="0">
                <a:solidFill>
                  <a:srgbClr val="990033"/>
                </a:solidFill>
                <a:latin typeface="Century" panose="02040604050505020304" pitchFamily="18" charset="0"/>
              </a:rPr>
              <a:t>place </a:t>
            </a:r>
            <a:r>
              <a:rPr lang="en-US" sz="1600" dirty="0">
                <a:solidFill>
                  <a:srgbClr val="990033"/>
                </a:solidFill>
                <a:latin typeface="Century" panose="02040604050505020304" pitchFamily="18" charset="0"/>
              </a:rPr>
              <a:t>endogenous, toxic bilirubin conjugates from </a:t>
            </a:r>
            <a:r>
              <a:rPr lang="en-US" sz="1600" dirty="0" smtClean="0">
                <a:solidFill>
                  <a:srgbClr val="990033"/>
                </a:solidFill>
                <a:latin typeface="Century" panose="02040604050505020304" pitchFamily="18" charset="0"/>
              </a:rPr>
              <a:t> </a:t>
            </a:r>
            <a:r>
              <a:rPr lang="en-US" sz="1600" dirty="0">
                <a:solidFill>
                  <a:srgbClr val="990033"/>
                </a:solidFill>
                <a:latin typeface="Century" panose="02040604050505020304" pitchFamily="18" charset="0"/>
              </a:rPr>
              <a:t>hepatocyte membrane, </a:t>
            </a:r>
            <a:r>
              <a:rPr lang="en-US" sz="1600" dirty="0" smtClean="0">
                <a:solidFill>
                  <a:srgbClr val="990033"/>
                </a:solidFill>
                <a:latin typeface="Century" panose="02040604050505020304" pitchFamily="18" charset="0"/>
              </a:rPr>
              <a:t>facilitate bilirubin </a:t>
            </a:r>
            <a:r>
              <a:rPr lang="en-US" sz="1600" dirty="0">
                <a:solidFill>
                  <a:srgbClr val="990033"/>
                </a:solidFill>
                <a:latin typeface="Century" panose="02040604050505020304" pitchFamily="18" charset="0"/>
              </a:rPr>
              <a:t>excretion into </a:t>
            </a:r>
            <a:r>
              <a:rPr lang="en-US" sz="1600" dirty="0" smtClean="0">
                <a:solidFill>
                  <a:srgbClr val="990033"/>
                </a:solidFill>
                <a:latin typeface="Century" panose="02040604050505020304" pitchFamily="18" charset="0"/>
              </a:rPr>
              <a:t> </a:t>
            </a:r>
            <a:r>
              <a:rPr lang="en-US" sz="1600" dirty="0">
                <a:solidFill>
                  <a:srgbClr val="990033"/>
                </a:solidFill>
                <a:latin typeface="Century" panose="02040604050505020304" pitchFamily="18" charset="0"/>
              </a:rPr>
              <a:t>bile canaliculi</a:t>
            </a:r>
          </a:p>
          <a:p>
            <a:pPr algn="l">
              <a:lnSpc>
                <a:spcPct val="150000"/>
              </a:lnSpc>
            </a:pPr>
            <a:endParaRPr kumimoji="1" lang="zh-CN" altLang="en-US" sz="2400" b="1" dirty="0">
              <a:solidFill>
                <a:srgbClr val="990033"/>
              </a:solidFill>
              <a:latin typeface="Century" panose="02040604050505020304" pitchFamily="18" charset="0"/>
            </a:endParaRPr>
          </a:p>
        </p:txBody>
      </p:sp>
      <p:sp>
        <p:nvSpPr>
          <p:cNvPr id="4" name="标题 1"/>
          <p:cNvSpPr txBox="1"/>
          <p:nvPr/>
        </p:nvSpPr>
        <p:spPr>
          <a:xfrm>
            <a:off x="144962" y="1845921"/>
            <a:ext cx="495653" cy="536912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38100" tIns="38100" rIns="38100" bIns="3810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5" name="线条 1"/>
          <p:cNvCxnSpPr/>
          <p:nvPr/>
        </p:nvCxnSpPr>
        <p:spPr>
          <a:xfrm>
            <a:off x="855870" y="2608591"/>
            <a:ext cx="4118796" cy="0"/>
          </a:xfrm>
          <a:prstGeom prst="line">
            <a:avLst/>
          </a:prstGeom>
          <a:noFill/>
          <a:ln w="10477" cap="sq">
            <a:solidFill>
              <a:schemeClr val="bg1">
                <a:lumMod val="85000"/>
              </a:schemeClr>
            </a:solidFill>
            <a:miter/>
          </a:ln>
        </p:spPr>
      </p:cxnSp>
      <p:sp>
        <p:nvSpPr>
          <p:cNvPr id="6" name="标题 1"/>
          <p:cNvSpPr txBox="1"/>
          <p:nvPr/>
        </p:nvSpPr>
        <p:spPr>
          <a:xfrm>
            <a:off x="758827" y="2560069"/>
            <a:ext cx="97043" cy="97043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>
            <a:outerShdw blurRad="88900" dist="38100" dir="5400000" algn="t" rotWithShape="0">
              <a:srgbClr val="000000">
                <a:alpha val="11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877623" y="2560069"/>
            <a:ext cx="97043" cy="97043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>
            <a:outerShdw blurRad="88900" dist="38100" dir="5400000" algn="t" rotWithShape="0">
              <a:srgbClr val="000000">
                <a:alpha val="11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467858" y="2604232"/>
            <a:ext cx="3452422" cy="3304695"/>
          </a:xfrm>
          <a:custGeom>
            <a:avLst/>
            <a:gdLst>
              <a:gd name="connsiteX0" fmla="*/ 0 w 2589153"/>
              <a:gd name="connsiteY0" fmla="*/ 0 h 3043164"/>
              <a:gd name="connsiteX1" fmla="*/ 330114 w 2589153"/>
              <a:gd name="connsiteY1" fmla="*/ 330114 h 3043164"/>
              <a:gd name="connsiteX2" fmla="*/ 2589153 w 2589153"/>
              <a:gd name="connsiteY2" fmla="*/ 330114 h 3043164"/>
              <a:gd name="connsiteX3" fmla="*/ 2589153 w 2589153"/>
              <a:gd name="connsiteY3" fmla="*/ 3043164 h 3043164"/>
              <a:gd name="connsiteX4" fmla="*/ 0 w 2589153"/>
              <a:gd name="connsiteY4" fmla="*/ 3043164 h 3043164"/>
              <a:gd name="connsiteX5" fmla="*/ 0 w 2589153"/>
              <a:gd name="connsiteY5" fmla="*/ 330114 h 3043164"/>
            </a:gdLst>
            <a:ahLst/>
            <a:cxnLst/>
            <a:rect l="l" t="t" r="r" b="b"/>
            <a:pathLst>
              <a:path w="2589153" h="3043164">
                <a:moveTo>
                  <a:pt x="0" y="0"/>
                </a:moveTo>
                <a:lnTo>
                  <a:pt x="330114" y="330114"/>
                </a:lnTo>
                <a:lnTo>
                  <a:pt x="2589153" y="330114"/>
                </a:lnTo>
                <a:lnTo>
                  <a:pt x="2589153" y="3043164"/>
                </a:lnTo>
                <a:lnTo>
                  <a:pt x="0" y="3043164"/>
                </a:lnTo>
                <a:lnTo>
                  <a:pt x="0" y="330114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  <a:effectLst>
            <a:outerShdw blurRad="762000" dist="254000" dir="5400000" algn="t" rotWithShape="0">
              <a:srgbClr val="000000">
                <a:alpha val="30000"/>
              </a:srgbClr>
            </a:outerShdw>
          </a:effectLst>
        </p:spPr>
        <p:txBody>
          <a:bodyPr vert="horz" wrap="square" lIns="274320" tIns="0" rIns="91440" bIns="365760" rtlCol="0" anchor="b"/>
          <a:lstStyle/>
          <a:p>
            <a:pPr algn="l">
              <a:lnSpc>
                <a:spcPct val="150000"/>
              </a:lnSpc>
            </a:pPr>
            <a:endParaRPr kumimoji="1" lang="en-US" altLang="zh-CN" sz="1600" dirty="0" smtClean="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Century" panose="02040604050505020304" pitchFamily="18" charset="0"/>
              <a:ea typeface="Poppins"/>
              <a:cs typeface="Poppins"/>
            </a:endParaRPr>
          </a:p>
          <a:p>
            <a:pPr algn="l">
              <a:lnSpc>
                <a:spcPct val="150000"/>
              </a:lnSpc>
            </a:pPr>
            <a:endParaRPr kumimoji="1" lang="en-US" altLang="zh-CN" sz="1600" dirty="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Century" panose="02040604050505020304" pitchFamily="18" charset="0"/>
              <a:ea typeface="Poppins"/>
              <a:cs typeface="Poppins"/>
            </a:endParaRPr>
          </a:p>
          <a:p>
            <a:pPr algn="l">
              <a:lnSpc>
                <a:spcPct val="150000"/>
              </a:lnSpc>
            </a:pPr>
            <a:endParaRPr kumimoji="1" lang="en-US" altLang="zh-CN" sz="1600" dirty="0" smtClean="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Century" panose="02040604050505020304" pitchFamily="18" charset="0"/>
              <a:ea typeface="Poppins"/>
              <a:cs typeface="Poppins"/>
            </a:endParaRPr>
          </a:p>
          <a:p>
            <a:pPr algn="l">
              <a:lnSpc>
                <a:spcPct val="150000"/>
              </a:lnSpc>
            </a:pPr>
            <a:endParaRPr kumimoji="1" lang="en-US" altLang="zh-CN" sz="1600" dirty="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Century" panose="02040604050505020304" pitchFamily="18" charset="0"/>
              <a:ea typeface="Poppins"/>
              <a:cs typeface="Poppins"/>
            </a:endParaRPr>
          </a:p>
          <a:p>
            <a:pPr algn="l">
              <a:lnSpc>
                <a:spcPct val="150000"/>
              </a:lnSpc>
            </a:pPr>
            <a:endParaRPr kumimoji="1" lang="en-US" altLang="zh-CN" sz="1600" dirty="0" smtClean="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Century" panose="02040604050505020304" pitchFamily="18" charset="0"/>
              <a:ea typeface="Poppins"/>
              <a:cs typeface="Poppins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 sz="1600" dirty="0" smtClean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Century" panose="02040604050505020304" pitchFamily="18" charset="0"/>
                <a:ea typeface="Poppins"/>
                <a:cs typeface="Poppins"/>
              </a:rPr>
              <a:t>Small </a:t>
            </a:r>
            <a:r>
              <a:rPr kumimoji="1" lang="en-US" altLang="zh-CN" sz="16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Century" panose="02040604050505020304" pitchFamily="18" charset="0"/>
                <a:ea typeface="Poppins"/>
                <a:cs typeface="Poppins"/>
              </a:rPr>
              <a:t>studies suggest potential benefits, but robust RCT data lacking</a:t>
            </a:r>
            <a:r>
              <a:rPr kumimoji="1" lang="en-US" altLang="zh-CN" sz="1400" dirty="0" smtClean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Century" panose="02040604050505020304" pitchFamily="18" charset="0"/>
                <a:ea typeface="Poppins"/>
                <a:cs typeface="Poppins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kumimoji="1" lang="en-US" altLang="zh-CN" sz="1600" dirty="0" smtClean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Century" panose="02040604050505020304" pitchFamily="18" charset="0"/>
              </a:rPr>
              <a:t>S.R disappointing results.</a:t>
            </a:r>
          </a:p>
          <a:p>
            <a:pPr algn="l">
              <a:lnSpc>
                <a:spcPct val="150000"/>
              </a:lnSpc>
            </a:pPr>
            <a:r>
              <a:rPr kumimoji="1" lang="en-US" altLang="zh-CN" sz="1600" dirty="0" smtClean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Century" panose="02040604050505020304" pitchFamily="18" charset="0"/>
              </a:rPr>
              <a:t>No sig reduction in TSB / Photo duration</a:t>
            </a:r>
          </a:p>
          <a:p>
            <a:pPr algn="l">
              <a:lnSpc>
                <a:spcPct val="150000"/>
              </a:lnSpc>
            </a:pPr>
            <a:endParaRPr kumimoji="1" lang="zh-CN" altLang="en-US" dirty="0"/>
          </a:p>
        </p:txBody>
      </p:sp>
      <p:sp>
        <p:nvSpPr>
          <p:cNvPr id="9" name="标题 1"/>
          <p:cNvSpPr txBox="1"/>
          <p:nvPr/>
        </p:nvSpPr>
        <p:spPr>
          <a:xfrm>
            <a:off x="7756430" y="2379857"/>
            <a:ext cx="468445" cy="534980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ahLst/>
            <a:cxnLst/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38100" tIns="38100" rIns="38100" bIns="3810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794649" y="1173315"/>
            <a:ext cx="9445014" cy="11561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2000" b="1" dirty="0">
                <a:ln w="12700">
                  <a:noFill/>
                </a:ln>
                <a:solidFill>
                  <a:srgbClr val="0033CC"/>
                </a:solidFill>
                <a:latin typeface="Century" panose="02040604050505020304" pitchFamily="18" charset="0"/>
                <a:ea typeface="poppins-bold"/>
                <a:cs typeface="poppins-bold"/>
              </a:rPr>
              <a:t>Role in Bilirubin Excretion</a:t>
            </a:r>
            <a:endParaRPr kumimoji="1" lang="zh-CN" altLang="en-US" sz="2400" b="1" dirty="0">
              <a:solidFill>
                <a:srgbClr val="0033CC"/>
              </a:solidFill>
              <a:latin typeface="Century" panose="02040604050505020304" pitchFamily="18" charset="0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8139607" y="2379857"/>
            <a:ext cx="3519637" cy="3487582"/>
          </a:xfrm>
          <a:prstGeom prst="rect">
            <a:avLst/>
          </a:prstGeom>
          <a:gradFill>
            <a:gsLst>
              <a:gs pos="4000">
                <a:schemeClr val="accent1">
                  <a:lumMod val="88000"/>
                  <a:lumOff val="12000"/>
                </a:schemeClr>
              </a:gs>
              <a:gs pos="95000">
                <a:schemeClr val="accent1">
                  <a:lumMod val="86000"/>
                </a:schemeClr>
              </a:gs>
            </a:gsLst>
            <a:lin ang="42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r>
              <a:rPr lang="en-US" sz="2000" dirty="0">
                <a:solidFill>
                  <a:schemeClr val="bg1"/>
                </a:solidFill>
                <a:latin typeface="Century" panose="02040604050505020304" pitchFamily="18" charset="0"/>
              </a:rPr>
              <a:t>Not recommended for routine use in unconjugated</a:t>
            </a:r>
          </a:p>
          <a:p>
            <a:r>
              <a:rPr lang="it-IT" sz="2000" dirty="0">
                <a:solidFill>
                  <a:schemeClr val="bg1"/>
                </a:solidFill>
                <a:latin typeface="Century" panose="02040604050505020304" pitchFamily="18" charset="0"/>
              </a:rPr>
              <a:t>neonatal hyperbilirubinemia due to insufficient </a:t>
            </a:r>
            <a:r>
              <a:rPr lang="it-IT" sz="2000" dirty="0" smtClean="0">
                <a:solidFill>
                  <a:schemeClr val="bg1"/>
                </a:solidFill>
                <a:latin typeface="Century" panose="02040604050505020304" pitchFamily="18" charset="0"/>
              </a:rPr>
              <a:t>benefit,</a:t>
            </a:r>
          </a:p>
          <a:p>
            <a:r>
              <a:rPr kumimoji="1" lang="it-IT" altLang="zh-CN" sz="2000" dirty="0" smtClean="0">
                <a:solidFill>
                  <a:schemeClr val="bg1"/>
                </a:solidFill>
                <a:latin typeface="Century" panose="02040604050505020304" pitchFamily="18" charset="0"/>
              </a:rPr>
              <a:t>LOE 2 a , </a:t>
            </a:r>
          </a:p>
          <a:p>
            <a:r>
              <a:rPr kumimoji="1" lang="it-IT" altLang="zh-CN" sz="2000" dirty="0">
                <a:solidFill>
                  <a:schemeClr val="bg1"/>
                </a:solidFill>
                <a:latin typeface="Century" panose="02040604050505020304" pitchFamily="18" charset="0"/>
              </a:rPr>
              <a:t> </a:t>
            </a:r>
            <a:r>
              <a:rPr kumimoji="1" lang="it-IT" altLang="zh-CN" sz="2000" dirty="0" smtClean="0">
                <a:solidFill>
                  <a:schemeClr val="bg1"/>
                </a:solidFill>
                <a:latin typeface="Century" panose="02040604050505020304" pitchFamily="18" charset="0"/>
              </a:rPr>
              <a:t>GRADE B , C,</a:t>
            </a:r>
          </a:p>
          <a:p>
            <a:r>
              <a:rPr kumimoji="1" lang="it-IT" altLang="zh-CN" sz="2000" dirty="0">
                <a:solidFill>
                  <a:schemeClr val="bg1"/>
                </a:solidFill>
                <a:latin typeface="Century" panose="02040604050505020304" pitchFamily="18" charset="0"/>
                <a:cs typeface="Calibri" panose="020F0502020204030204" pitchFamily="34" charset="0"/>
              </a:rPr>
              <a:t>↓</a:t>
            </a:r>
            <a:r>
              <a:rPr lang="en-US" sz="2000" dirty="0" smtClean="0">
                <a:solidFill>
                  <a:schemeClr val="bg1"/>
                </a:solidFill>
                <a:latin typeface="Century" panose="02040604050505020304" pitchFamily="18" charset="0"/>
              </a:rPr>
              <a:t>phototherapy duration &amp; TSB,  </a:t>
            </a:r>
            <a:r>
              <a:rPr lang="en-US" sz="2000" dirty="0">
                <a:solidFill>
                  <a:schemeClr val="bg1"/>
                </a:solidFill>
                <a:latin typeface="Century" panose="02040604050505020304" pitchFamily="18" charset="0"/>
              </a:rPr>
              <a:t>adjunct </a:t>
            </a:r>
            <a:r>
              <a:rPr lang="en-US" sz="2000" dirty="0" smtClean="0">
                <a:solidFill>
                  <a:schemeClr val="bg1"/>
                </a:solidFill>
                <a:latin typeface="Century" panose="02040604050505020304" pitchFamily="18" charset="0"/>
              </a:rPr>
              <a:t>only ,C  </a:t>
            </a:r>
            <a:r>
              <a:rPr lang="en-US" sz="2000" dirty="0">
                <a:solidFill>
                  <a:schemeClr val="bg1"/>
                </a:solidFill>
                <a:latin typeface="Century" panose="02040604050505020304" pitchFamily="18" charset="0"/>
              </a:rPr>
              <a:t>evidence </a:t>
            </a:r>
            <a:r>
              <a:rPr lang="en-US" sz="2000" dirty="0" smtClean="0">
                <a:solidFill>
                  <a:schemeClr val="bg1"/>
                </a:solidFill>
                <a:latin typeface="Century" panose="02040604050505020304" pitchFamily="18" charset="0"/>
              </a:rPr>
              <a:t>limited,   Greater RCT</a:t>
            </a:r>
            <a:endParaRPr lang="en-US" sz="2000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1044659" y="527337"/>
            <a:ext cx="1047424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600" b="1" dirty="0">
                <a:ln w="12700">
                  <a:noFill/>
                </a:ln>
                <a:solidFill>
                  <a:srgbClr val="0070C0"/>
                </a:solidFill>
                <a:latin typeface="Century" panose="02040604050505020304" pitchFamily="18" charset="0"/>
                <a:ea typeface="poppins-bold"/>
                <a:cs typeface="poppins-bold"/>
              </a:rPr>
              <a:t>Mechanism and Evidence</a:t>
            </a:r>
            <a:endParaRPr kumimoji="1" lang="zh-CN" altLang="en-US" sz="2400" b="1" dirty="0">
              <a:solidFill>
                <a:srgbClr val="0070C0"/>
              </a:solidFill>
              <a:latin typeface="Century" panose="02040604050505020304" pitchFamily="18" charset="0"/>
            </a:endParaRPr>
          </a:p>
        </p:txBody>
      </p:sp>
      <p:sp>
        <p:nvSpPr>
          <p:cNvPr id="14" name="标题 1"/>
          <p:cNvSpPr txBox="1"/>
          <p:nvPr/>
        </p:nvSpPr>
        <p:spPr>
          <a:xfrm flipH="1">
            <a:off x="451793" y="527337"/>
            <a:ext cx="432000" cy="432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541487" y="617337"/>
            <a:ext cx="252613" cy="252000"/>
          </a:xfrm>
          <a:custGeom>
            <a:avLst/>
            <a:gdLst>
              <a:gd name="connsiteX0" fmla="*/ 339916 w 993944"/>
              <a:gd name="connsiteY0" fmla="*/ 447401 h 991544"/>
              <a:gd name="connsiteX1" fmla="*/ 664749 w 993944"/>
              <a:gd name="connsiteY1" fmla="*/ 447401 h 991544"/>
              <a:gd name="connsiteX2" fmla="*/ 670199 w 993944"/>
              <a:gd name="connsiteY2" fmla="*/ 447401 h 991544"/>
              <a:gd name="connsiteX3" fmla="*/ 676249 w 993944"/>
              <a:gd name="connsiteY3" fmla="*/ 446632 h 991544"/>
              <a:gd name="connsiteX4" fmla="*/ 671447 w 993944"/>
              <a:gd name="connsiteY4" fmla="*/ 442551 h 991544"/>
              <a:gd name="connsiteX5" fmla="*/ 646071 w 993944"/>
              <a:gd name="connsiteY5" fmla="*/ 422864 h 991544"/>
              <a:gd name="connsiteX6" fmla="*/ 620838 w 993944"/>
              <a:gd name="connsiteY6" fmla="*/ 400680 h 991544"/>
              <a:gd name="connsiteX7" fmla="*/ 598198 w 993944"/>
              <a:gd name="connsiteY7" fmla="*/ 378545 h 991544"/>
              <a:gd name="connsiteX8" fmla="*/ 584321 w 993944"/>
              <a:gd name="connsiteY8" fmla="*/ 363107 h 991544"/>
              <a:gd name="connsiteX9" fmla="*/ 576494 w 993944"/>
              <a:gd name="connsiteY9" fmla="*/ 354200 h 991544"/>
              <a:gd name="connsiteX10" fmla="*/ 549365 w 993944"/>
              <a:gd name="connsiteY10" fmla="*/ 319580 h 991544"/>
              <a:gd name="connsiteX11" fmla="*/ 523628 w 993944"/>
              <a:gd name="connsiteY11" fmla="*/ 280303 h 991544"/>
              <a:gd name="connsiteX12" fmla="*/ 512920 w 993944"/>
              <a:gd name="connsiteY12" fmla="*/ 261360 h 991544"/>
              <a:gd name="connsiteX13" fmla="*/ 505718 w 993944"/>
              <a:gd name="connsiteY13" fmla="*/ 247819 h 991544"/>
              <a:gd name="connsiteX14" fmla="*/ 495130 w 993944"/>
              <a:gd name="connsiteY14" fmla="*/ 225468 h 991544"/>
              <a:gd name="connsiteX15" fmla="*/ 487928 w 993944"/>
              <a:gd name="connsiteY15" fmla="*/ 208662 h 991544"/>
              <a:gd name="connsiteX16" fmla="*/ 480533 w 993944"/>
              <a:gd name="connsiteY16" fmla="*/ 189791 h 991544"/>
              <a:gd name="connsiteX17" fmla="*/ 471050 w 993944"/>
              <a:gd name="connsiteY17" fmla="*/ 161677 h 991544"/>
              <a:gd name="connsiteX18" fmla="*/ 461230 w 993944"/>
              <a:gd name="connsiteY18" fmla="*/ 124921 h 991544"/>
              <a:gd name="connsiteX19" fmla="*/ 455108 w 993944"/>
              <a:gd name="connsiteY19" fmla="*/ 93446 h 991544"/>
              <a:gd name="connsiteX20" fmla="*/ 451555 w 993944"/>
              <a:gd name="connsiteY20" fmla="*/ 70542 h 991544"/>
              <a:gd name="connsiteX21" fmla="*/ 450115 w 993944"/>
              <a:gd name="connsiteY21" fmla="*/ 57793 h 991544"/>
              <a:gd name="connsiteX22" fmla="*/ 448554 w 993944"/>
              <a:gd name="connsiteY22" fmla="*/ 41108 h 991544"/>
              <a:gd name="connsiteX23" fmla="*/ 448554 w 993944"/>
              <a:gd name="connsiteY23" fmla="*/ 40123 h 991544"/>
              <a:gd name="connsiteX24" fmla="*/ 447450 w 993944"/>
              <a:gd name="connsiteY24" fmla="*/ 5527 h 991544"/>
              <a:gd name="connsiteX25" fmla="*/ 447450 w 993944"/>
              <a:gd name="connsiteY25" fmla="*/ 4063 h 991544"/>
              <a:gd name="connsiteX26" fmla="*/ 449610 w 993944"/>
              <a:gd name="connsiteY26" fmla="*/ 1854 h 991544"/>
              <a:gd name="connsiteX27" fmla="*/ 453572 w 993944"/>
              <a:gd name="connsiteY27" fmla="*/ 1854 h 991544"/>
              <a:gd name="connsiteX28" fmla="*/ 540242 w 993944"/>
              <a:gd name="connsiteY28" fmla="*/ 1854 h 991544"/>
              <a:gd name="connsiteX29" fmla="*/ 546460 w 993944"/>
              <a:gd name="connsiteY29" fmla="*/ 8144 h 991544"/>
              <a:gd name="connsiteX30" fmla="*/ 547180 w 993944"/>
              <a:gd name="connsiteY30" fmla="*/ 20460 h 991544"/>
              <a:gd name="connsiteX31" fmla="*/ 547372 w 993944"/>
              <a:gd name="connsiteY31" fmla="*/ 26390 h 991544"/>
              <a:gd name="connsiteX32" fmla="*/ 548213 w 993944"/>
              <a:gd name="connsiteY32" fmla="*/ 38203 h 991544"/>
              <a:gd name="connsiteX33" fmla="*/ 548357 w 993944"/>
              <a:gd name="connsiteY33" fmla="*/ 40603 h 991544"/>
              <a:gd name="connsiteX34" fmla="*/ 550109 w 993944"/>
              <a:gd name="connsiteY34" fmla="*/ 58250 h 991544"/>
              <a:gd name="connsiteX35" fmla="*/ 553182 w 993944"/>
              <a:gd name="connsiteY35" fmla="*/ 78753 h 991544"/>
              <a:gd name="connsiteX36" fmla="*/ 559617 w 993944"/>
              <a:gd name="connsiteY36" fmla="*/ 110180 h 991544"/>
              <a:gd name="connsiteX37" fmla="*/ 573157 w 993944"/>
              <a:gd name="connsiteY37" fmla="*/ 154619 h 991544"/>
              <a:gd name="connsiteX38" fmla="*/ 586746 w 993944"/>
              <a:gd name="connsiteY38" fmla="*/ 187510 h 991544"/>
              <a:gd name="connsiteX39" fmla="*/ 593732 w 993944"/>
              <a:gd name="connsiteY39" fmla="*/ 202276 h 991544"/>
              <a:gd name="connsiteX40" fmla="*/ 623551 w 993944"/>
              <a:gd name="connsiteY40" fmla="*/ 252405 h 991544"/>
              <a:gd name="connsiteX41" fmla="*/ 645638 w 993944"/>
              <a:gd name="connsiteY41" fmla="*/ 282175 h 991544"/>
              <a:gd name="connsiteX42" fmla="*/ 660451 w 993944"/>
              <a:gd name="connsiteY42" fmla="*/ 299437 h 991544"/>
              <a:gd name="connsiteX43" fmla="*/ 688829 w 993944"/>
              <a:gd name="connsiteY43" fmla="*/ 328439 h 991544"/>
              <a:gd name="connsiteX44" fmla="*/ 702178 w 993944"/>
              <a:gd name="connsiteY44" fmla="*/ 340179 h 991544"/>
              <a:gd name="connsiteX45" fmla="*/ 719752 w 993944"/>
              <a:gd name="connsiteY45" fmla="*/ 354584 h 991544"/>
              <a:gd name="connsiteX46" fmla="*/ 730316 w 993944"/>
              <a:gd name="connsiteY46" fmla="*/ 362723 h 991544"/>
              <a:gd name="connsiteX47" fmla="*/ 770002 w 993944"/>
              <a:gd name="connsiteY47" fmla="*/ 388580 h 991544"/>
              <a:gd name="connsiteX48" fmla="*/ 817418 w 993944"/>
              <a:gd name="connsiteY48" fmla="*/ 412228 h 991544"/>
              <a:gd name="connsiteX49" fmla="*/ 857728 w 993944"/>
              <a:gd name="connsiteY49" fmla="*/ 427186 h 991544"/>
              <a:gd name="connsiteX50" fmla="*/ 902215 w 993944"/>
              <a:gd name="connsiteY50" fmla="*/ 438590 h 991544"/>
              <a:gd name="connsiteX51" fmla="*/ 920630 w 993944"/>
              <a:gd name="connsiteY51" fmla="*/ 442119 h 991544"/>
              <a:gd name="connsiteX52" fmla="*/ 938708 w 993944"/>
              <a:gd name="connsiteY52" fmla="*/ 444520 h 991544"/>
              <a:gd name="connsiteX53" fmla="*/ 952921 w 993944"/>
              <a:gd name="connsiteY53" fmla="*/ 446152 h 991544"/>
              <a:gd name="connsiteX54" fmla="*/ 956378 w 993944"/>
              <a:gd name="connsiteY54" fmla="*/ 446368 h 991544"/>
              <a:gd name="connsiteX55" fmla="*/ 967206 w 993944"/>
              <a:gd name="connsiteY55" fmla="*/ 447160 h 991544"/>
              <a:gd name="connsiteX56" fmla="*/ 973616 w 993944"/>
              <a:gd name="connsiteY56" fmla="*/ 447377 h 991544"/>
              <a:gd name="connsiteX57" fmla="*/ 989462 w 993944"/>
              <a:gd name="connsiteY57" fmla="*/ 447377 h 991544"/>
              <a:gd name="connsiteX58" fmla="*/ 992175 w 993944"/>
              <a:gd name="connsiteY58" fmla="*/ 450114 h 991544"/>
              <a:gd name="connsiteX59" fmla="*/ 992175 w 993944"/>
              <a:gd name="connsiteY59" fmla="*/ 453595 h 991544"/>
              <a:gd name="connsiteX60" fmla="*/ 992175 w 993944"/>
              <a:gd name="connsiteY60" fmla="*/ 540241 h 991544"/>
              <a:gd name="connsiteX61" fmla="*/ 985500 w 993944"/>
              <a:gd name="connsiteY61" fmla="*/ 547107 h 991544"/>
              <a:gd name="connsiteX62" fmla="*/ 969175 w 993944"/>
              <a:gd name="connsiteY62" fmla="*/ 547323 h 991544"/>
              <a:gd name="connsiteX63" fmla="*/ 960340 w 993944"/>
              <a:gd name="connsiteY63" fmla="*/ 548044 h 991544"/>
              <a:gd name="connsiteX64" fmla="*/ 958371 w 993944"/>
              <a:gd name="connsiteY64" fmla="*/ 548236 h 991544"/>
              <a:gd name="connsiteX65" fmla="*/ 942141 w 993944"/>
              <a:gd name="connsiteY65" fmla="*/ 549484 h 991544"/>
              <a:gd name="connsiteX66" fmla="*/ 917725 w 993944"/>
              <a:gd name="connsiteY66" fmla="*/ 552989 h 991544"/>
              <a:gd name="connsiteX67" fmla="*/ 875758 w 993944"/>
              <a:gd name="connsiteY67" fmla="*/ 562088 h 991544"/>
              <a:gd name="connsiteX68" fmla="*/ 788272 w 993944"/>
              <a:gd name="connsiteY68" fmla="*/ 595868 h 991544"/>
              <a:gd name="connsiteX69" fmla="*/ 754396 w 993944"/>
              <a:gd name="connsiteY69" fmla="*/ 615315 h 991544"/>
              <a:gd name="connsiteX70" fmla="*/ 723930 w 993944"/>
              <a:gd name="connsiteY70" fmla="*/ 636418 h 991544"/>
              <a:gd name="connsiteX71" fmla="*/ 705035 w 993944"/>
              <a:gd name="connsiteY71" fmla="*/ 651567 h 991544"/>
              <a:gd name="connsiteX72" fmla="*/ 663284 w 993944"/>
              <a:gd name="connsiteY72" fmla="*/ 691637 h 991544"/>
              <a:gd name="connsiteX73" fmla="*/ 648135 w 993944"/>
              <a:gd name="connsiteY73" fmla="*/ 709235 h 991544"/>
              <a:gd name="connsiteX74" fmla="*/ 632578 w 993944"/>
              <a:gd name="connsiteY74" fmla="*/ 729066 h 991544"/>
              <a:gd name="connsiteX75" fmla="*/ 614524 w 993944"/>
              <a:gd name="connsiteY75" fmla="*/ 755644 h 991544"/>
              <a:gd name="connsiteX76" fmla="*/ 589723 w 993944"/>
              <a:gd name="connsiteY76" fmla="*/ 800683 h 991544"/>
              <a:gd name="connsiteX77" fmla="*/ 575030 w 993944"/>
              <a:gd name="connsiteY77" fmla="*/ 835279 h 991544"/>
              <a:gd name="connsiteX78" fmla="*/ 566867 w 993944"/>
              <a:gd name="connsiteY78" fmla="*/ 859119 h 991544"/>
              <a:gd name="connsiteX79" fmla="*/ 555343 w 993944"/>
              <a:gd name="connsiteY79" fmla="*/ 904591 h 991544"/>
              <a:gd name="connsiteX80" fmla="*/ 550685 w 993944"/>
              <a:gd name="connsiteY80" fmla="*/ 930832 h 991544"/>
              <a:gd name="connsiteX81" fmla="*/ 549341 w 993944"/>
              <a:gd name="connsiteY81" fmla="*/ 943077 h 991544"/>
              <a:gd name="connsiteX82" fmla="*/ 547684 w 993944"/>
              <a:gd name="connsiteY82" fmla="*/ 959762 h 991544"/>
              <a:gd name="connsiteX83" fmla="*/ 547468 w 993944"/>
              <a:gd name="connsiteY83" fmla="*/ 964204 h 991544"/>
              <a:gd name="connsiteX84" fmla="*/ 546700 w 993944"/>
              <a:gd name="connsiteY84" fmla="*/ 977024 h 991544"/>
              <a:gd name="connsiteX85" fmla="*/ 546508 w 993944"/>
              <a:gd name="connsiteY85" fmla="*/ 985427 h 991544"/>
              <a:gd name="connsiteX86" fmla="*/ 546508 w 993944"/>
              <a:gd name="connsiteY86" fmla="*/ 989893 h 991544"/>
              <a:gd name="connsiteX87" fmla="*/ 544251 w 993944"/>
              <a:gd name="connsiteY87" fmla="*/ 992006 h 991544"/>
              <a:gd name="connsiteX88" fmla="*/ 540794 w 993944"/>
              <a:gd name="connsiteY88" fmla="*/ 992006 h 991544"/>
              <a:gd name="connsiteX89" fmla="*/ 453572 w 993944"/>
              <a:gd name="connsiteY89" fmla="*/ 992006 h 991544"/>
              <a:gd name="connsiteX90" fmla="*/ 447450 w 993944"/>
              <a:gd name="connsiteY90" fmla="*/ 985643 h 991544"/>
              <a:gd name="connsiteX91" fmla="*/ 447450 w 993944"/>
              <a:gd name="connsiteY91" fmla="*/ 975248 h 991544"/>
              <a:gd name="connsiteX92" fmla="*/ 447954 w 993944"/>
              <a:gd name="connsiteY92" fmla="*/ 969846 h 991544"/>
              <a:gd name="connsiteX93" fmla="*/ 448386 w 993944"/>
              <a:gd name="connsiteY93" fmla="*/ 960963 h 991544"/>
              <a:gd name="connsiteX94" fmla="*/ 449154 w 993944"/>
              <a:gd name="connsiteY94" fmla="*/ 951119 h 991544"/>
              <a:gd name="connsiteX95" fmla="*/ 449298 w 993944"/>
              <a:gd name="connsiteY95" fmla="*/ 949655 h 991544"/>
              <a:gd name="connsiteX96" fmla="*/ 450499 w 993944"/>
              <a:gd name="connsiteY96" fmla="*/ 933401 h 991544"/>
              <a:gd name="connsiteX97" fmla="*/ 452059 w 993944"/>
              <a:gd name="connsiteY97" fmla="*/ 921685 h 991544"/>
              <a:gd name="connsiteX98" fmla="*/ 454244 w 993944"/>
              <a:gd name="connsiteY98" fmla="*/ 906560 h 991544"/>
              <a:gd name="connsiteX99" fmla="*/ 457533 w 993944"/>
              <a:gd name="connsiteY99" fmla="*/ 887089 h 991544"/>
              <a:gd name="connsiteX100" fmla="*/ 465120 w 993944"/>
              <a:gd name="connsiteY100" fmla="*/ 853886 h 991544"/>
              <a:gd name="connsiteX101" fmla="*/ 482430 w 993944"/>
              <a:gd name="connsiteY101" fmla="*/ 799771 h 991544"/>
              <a:gd name="connsiteX102" fmla="*/ 499019 w 993944"/>
              <a:gd name="connsiteY102" fmla="*/ 760613 h 991544"/>
              <a:gd name="connsiteX103" fmla="*/ 517602 w 993944"/>
              <a:gd name="connsiteY103" fmla="*/ 724601 h 991544"/>
              <a:gd name="connsiteX104" fmla="*/ 539353 w 993944"/>
              <a:gd name="connsiteY104" fmla="*/ 689212 h 991544"/>
              <a:gd name="connsiteX105" fmla="*/ 566219 w 993944"/>
              <a:gd name="connsiteY105" fmla="*/ 652528 h 991544"/>
              <a:gd name="connsiteX106" fmla="*/ 584657 w 993944"/>
              <a:gd name="connsiteY106" fmla="*/ 630584 h 991544"/>
              <a:gd name="connsiteX107" fmla="*/ 602543 w 993944"/>
              <a:gd name="connsiteY107" fmla="*/ 611377 h 991544"/>
              <a:gd name="connsiteX108" fmla="*/ 615892 w 993944"/>
              <a:gd name="connsiteY108" fmla="*/ 598125 h 991544"/>
              <a:gd name="connsiteX109" fmla="*/ 633874 w 993944"/>
              <a:gd name="connsiteY109" fmla="*/ 581919 h 991544"/>
              <a:gd name="connsiteX110" fmla="*/ 649288 w 993944"/>
              <a:gd name="connsiteY110" fmla="*/ 568763 h 991544"/>
              <a:gd name="connsiteX111" fmla="*/ 668494 w 993944"/>
              <a:gd name="connsiteY111" fmla="*/ 553998 h 991544"/>
              <a:gd name="connsiteX112" fmla="*/ 675913 w 993944"/>
              <a:gd name="connsiteY112" fmla="*/ 548260 h 991544"/>
              <a:gd name="connsiteX113" fmla="*/ 676321 w 993944"/>
              <a:gd name="connsiteY113" fmla="*/ 547011 h 991544"/>
              <a:gd name="connsiteX114" fmla="*/ 675121 w 993944"/>
              <a:gd name="connsiteY114" fmla="*/ 546411 h 991544"/>
              <a:gd name="connsiteX115" fmla="*/ 673152 w 993944"/>
              <a:gd name="connsiteY115" fmla="*/ 546411 h 991544"/>
              <a:gd name="connsiteX116" fmla="*/ 665301 w 993944"/>
              <a:gd name="connsiteY116" fmla="*/ 547011 h 991544"/>
              <a:gd name="connsiteX117" fmla="*/ 12683 w 993944"/>
              <a:gd name="connsiteY117" fmla="*/ 547011 h 991544"/>
              <a:gd name="connsiteX118" fmla="*/ 3848 w 993944"/>
              <a:gd name="connsiteY118" fmla="*/ 546195 h 991544"/>
              <a:gd name="connsiteX119" fmla="*/ 1807 w 993944"/>
              <a:gd name="connsiteY119" fmla="*/ 543794 h 991544"/>
              <a:gd name="connsiteX120" fmla="*/ 1807 w 993944"/>
              <a:gd name="connsiteY120" fmla="*/ 539352 h 991544"/>
              <a:gd name="connsiteX121" fmla="*/ 1807 w 993944"/>
              <a:gd name="connsiteY121" fmla="*/ 454459 h 991544"/>
              <a:gd name="connsiteX122" fmla="*/ 8721 w 993944"/>
              <a:gd name="connsiteY122" fmla="*/ 447401 h 991544"/>
            </a:gdLst>
            <a:ahLst/>
            <a:cxnLst/>
            <a:rect l="l" t="t" r="r" b="b"/>
            <a:pathLst>
              <a:path w="993944" h="991544">
                <a:moveTo>
                  <a:pt x="339916" y="447401"/>
                </a:moveTo>
                <a:lnTo>
                  <a:pt x="664749" y="447401"/>
                </a:lnTo>
                <a:cubicBezTo>
                  <a:pt x="666574" y="447401"/>
                  <a:pt x="668398" y="447401"/>
                  <a:pt x="670199" y="447401"/>
                </a:cubicBezTo>
                <a:cubicBezTo>
                  <a:pt x="671999" y="447401"/>
                  <a:pt x="674400" y="448217"/>
                  <a:pt x="676249" y="446632"/>
                </a:cubicBezTo>
                <a:cubicBezTo>
                  <a:pt x="674893" y="445007"/>
                  <a:pt x="673270" y="443626"/>
                  <a:pt x="671447" y="442551"/>
                </a:cubicBezTo>
                <a:cubicBezTo>
                  <a:pt x="662924" y="436069"/>
                  <a:pt x="654281" y="429754"/>
                  <a:pt x="646071" y="422864"/>
                </a:cubicBezTo>
                <a:cubicBezTo>
                  <a:pt x="637860" y="415974"/>
                  <a:pt x="629145" y="408171"/>
                  <a:pt x="620838" y="400680"/>
                </a:cubicBezTo>
                <a:cubicBezTo>
                  <a:pt x="612987" y="393478"/>
                  <a:pt x="605592" y="386059"/>
                  <a:pt x="598198" y="378545"/>
                </a:cubicBezTo>
                <a:cubicBezTo>
                  <a:pt x="593396" y="373623"/>
                  <a:pt x="588955" y="368245"/>
                  <a:pt x="584321" y="363107"/>
                </a:cubicBezTo>
                <a:cubicBezTo>
                  <a:pt x="581680" y="360178"/>
                  <a:pt x="579039" y="357225"/>
                  <a:pt x="576494" y="354200"/>
                </a:cubicBezTo>
                <a:cubicBezTo>
                  <a:pt x="566987" y="342996"/>
                  <a:pt x="557943" y="331457"/>
                  <a:pt x="549365" y="319580"/>
                </a:cubicBezTo>
                <a:cubicBezTo>
                  <a:pt x="540218" y="306880"/>
                  <a:pt x="531695" y="293723"/>
                  <a:pt x="523628" y="280303"/>
                </a:cubicBezTo>
                <a:cubicBezTo>
                  <a:pt x="519907" y="274084"/>
                  <a:pt x="516426" y="267722"/>
                  <a:pt x="512920" y="261360"/>
                </a:cubicBezTo>
                <a:cubicBezTo>
                  <a:pt x="510519" y="256894"/>
                  <a:pt x="507999" y="252405"/>
                  <a:pt x="505718" y="247819"/>
                </a:cubicBezTo>
                <a:cubicBezTo>
                  <a:pt x="502093" y="240401"/>
                  <a:pt x="498515" y="232958"/>
                  <a:pt x="495130" y="225468"/>
                </a:cubicBezTo>
                <a:cubicBezTo>
                  <a:pt x="492609" y="219898"/>
                  <a:pt x="490328" y="214256"/>
                  <a:pt x="487928" y="208662"/>
                </a:cubicBezTo>
                <a:cubicBezTo>
                  <a:pt x="485383" y="202396"/>
                  <a:pt x="482838" y="196129"/>
                  <a:pt x="480533" y="189791"/>
                </a:cubicBezTo>
                <a:cubicBezTo>
                  <a:pt x="477148" y="180500"/>
                  <a:pt x="473883" y="171161"/>
                  <a:pt x="471050" y="161677"/>
                </a:cubicBezTo>
                <a:cubicBezTo>
                  <a:pt x="467449" y="149505"/>
                  <a:pt x="464063" y="137309"/>
                  <a:pt x="461230" y="124921"/>
                </a:cubicBezTo>
                <a:cubicBezTo>
                  <a:pt x="458830" y="114501"/>
                  <a:pt x="456621" y="104033"/>
                  <a:pt x="455108" y="93446"/>
                </a:cubicBezTo>
                <a:cubicBezTo>
                  <a:pt x="454004" y="85811"/>
                  <a:pt x="452395" y="78224"/>
                  <a:pt x="451555" y="70542"/>
                </a:cubicBezTo>
                <a:cubicBezTo>
                  <a:pt x="451099" y="66316"/>
                  <a:pt x="450667" y="62019"/>
                  <a:pt x="450115" y="57793"/>
                </a:cubicBezTo>
                <a:cubicBezTo>
                  <a:pt x="449394" y="52247"/>
                  <a:pt x="449874" y="46581"/>
                  <a:pt x="448554" y="41108"/>
                </a:cubicBezTo>
                <a:cubicBezTo>
                  <a:pt x="448518" y="40781"/>
                  <a:pt x="448518" y="40450"/>
                  <a:pt x="448554" y="40123"/>
                </a:cubicBezTo>
                <a:cubicBezTo>
                  <a:pt x="448818" y="28575"/>
                  <a:pt x="446897" y="17099"/>
                  <a:pt x="447450" y="5527"/>
                </a:cubicBezTo>
                <a:cubicBezTo>
                  <a:pt x="447450" y="5047"/>
                  <a:pt x="447450" y="4543"/>
                  <a:pt x="447450" y="4063"/>
                </a:cubicBezTo>
                <a:cubicBezTo>
                  <a:pt x="447618" y="2622"/>
                  <a:pt x="448170" y="1974"/>
                  <a:pt x="449610" y="1854"/>
                </a:cubicBezTo>
                <a:cubicBezTo>
                  <a:pt x="451051" y="1734"/>
                  <a:pt x="452251" y="1854"/>
                  <a:pt x="453572" y="1854"/>
                </a:cubicBezTo>
                <a:lnTo>
                  <a:pt x="540242" y="1854"/>
                </a:lnTo>
                <a:cubicBezTo>
                  <a:pt x="546676" y="1854"/>
                  <a:pt x="546436" y="1854"/>
                  <a:pt x="546460" y="8144"/>
                </a:cubicBezTo>
                <a:cubicBezTo>
                  <a:pt x="546256" y="12264"/>
                  <a:pt x="546496" y="16393"/>
                  <a:pt x="547180" y="20460"/>
                </a:cubicBezTo>
                <a:cubicBezTo>
                  <a:pt x="547425" y="22427"/>
                  <a:pt x="547490" y="24412"/>
                  <a:pt x="547372" y="26390"/>
                </a:cubicBezTo>
                <a:cubicBezTo>
                  <a:pt x="547147" y="30348"/>
                  <a:pt x="547430" y="34317"/>
                  <a:pt x="548213" y="38203"/>
                </a:cubicBezTo>
                <a:cubicBezTo>
                  <a:pt x="548352" y="38995"/>
                  <a:pt x="548402" y="39800"/>
                  <a:pt x="548357" y="40603"/>
                </a:cubicBezTo>
                <a:cubicBezTo>
                  <a:pt x="548604" y="46514"/>
                  <a:pt x="549190" y="52406"/>
                  <a:pt x="550109" y="58250"/>
                </a:cubicBezTo>
                <a:cubicBezTo>
                  <a:pt x="550974" y="65116"/>
                  <a:pt x="552030" y="71934"/>
                  <a:pt x="553182" y="78753"/>
                </a:cubicBezTo>
                <a:cubicBezTo>
                  <a:pt x="554959" y="89292"/>
                  <a:pt x="557072" y="99784"/>
                  <a:pt x="559617" y="110180"/>
                </a:cubicBezTo>
                <a:cubicBezTo>
                  <a:pt x="563345" y="125220"/>
                  <a:pt x="567866" y="140054"/>
                  <a:pt x="573157" y="154619"/>
                </a:cubicBezTo>
                <a:cubicBezTo>
                  <a:pt x="577215" y="165759"/>
                  <a:pt x="581680" y="176779"/>
                  <a:pt x="586746" y="187510"/>
                </a:cubicBezTo>
                <a:cubicBezTo>
                  <a:pt x="589147" y="192312"/>
                  <a:pt x="591308" y="197402"/>
                  <a:pt x="593732" y="202276"/>
                </a:cubicBezTo>
                <a:cubicBezTo>
                  <a:pt x="602575" y="219614"/>
                  <a:pt x="612536" y="236359"/>
                  <a:pt x="623551" y="252405"/>
                </a:cubicBezTo>
                <a:cubicBezTo>
                  <a:pt x="630496" y="262664"/>
                  <a:pt x="637860" y="272589"/>
                  <a:pt x="645638" y="282175"/>
                </a:cubicBezTo>
                <a:cubicBezTo>
                  <a:pt x="650440" y="288033"/>
                  <a:pt x="655434" y="293747"/>
                  <a:pt x="660451" y="299437"/>
                </a:cubicBezTo>
                <a:cubicBezTo>
                  <a:pt x="669407" y="309617"/>
                  <a:pt x="679202" y="318932"/>
                  <a:pt x="688829" y="328439"/>
                </a:cubicBezTo>
                <a:cubicBezTo>
                  <a:pt x="693031" y="332593"/>
                  <a:pt x="697808" y="336170"/>
                  <a:pt x="702178" y="340179"/>
                </a:cubicBezTo>
                <a:cubicBezTo>
                  <a:pt x="707772" y="345317"/>
                  <a:pt x="713774" y="349927"/>
                  <a:pt x="719752" y="354584"/>
                </a:cubicBezTo>
                <a:cubicBezTo>
                  <a:pt x="723233" y="357321"/>
                  <a:pt x="726690" y="360130"/>
                  <a:pt x="730316" y="362723"/>
                </a:cubicBezTo>
                <a:cubicBezTo>
                  <a:pt x="743067" y="372055"/>
                  <a:pt x="756314" y="380689"/>
                  <a:pt x="770002" y="388580"/>
                </a:cubicBezTo>
                <a:cubicBezTo>
                  <a:pt x="785340" y="397367"/>
                  <a:pt x="801172" y="405261"/>
                  <a:pt x="817418" y="412228"/>
                </a:cubicBezTo>
                <a:cubicBezTo>
                  <a:pt x="830647" y="417822"/>
                  <a:pt x="844043" y="422864"/>
                  <a:pt x="857728" y="427186"/>
                </a:cubicBezTo>
                <a:cubicBezTo>
                  <a:pt x="872323" y="431846"/>
                  <a:pt x="887177" y="435653"/>
                  <a:pt x="902215" y="438590"/>
                </a:cubicBezTo>
                <a:cubicBezTo>
                  <a:pt x="908362" y="439766"/>
                  <a:pt x="914460" y="441134"/>
                  <a:pt x="920630" y="442119"/>
                </a:cubicBezTo>
                <a:cubicBezTo>
                  <a:pt x="926800" y="443103"/>
                  <a:pt x="932634" y="443463"/>
                  <a:pt x="938708" y="444520"/>
                </a:cubicBezTo>
                <a:cubicBezTo>
                  <a:pt x="943510" y="445408"/>
                  <a:pt x="948311" y="444952"/>
                  <a:pt x="952921" y="446152"/>
                </a:cubicBezTo>
                <a:cubicBezTo>
                  <a:pt x="954061" y="446356"/>
                  <a:pt x="955221" y="446431"/>
                  <a:pt x="956378" y="446368"/>
                </a:cubicBezTo>
                <a:cubicBezTo>
                  <a:pt x="960003" y="446296"/>
                  <a:pt x="963629" y="446563"/>
                  <a:pt x="967206" y="447160"/>
                </a:cubicBezTo>
                <a:cubicBezTo>
                  <a:pt x="969331" y="447437"/>
                  <a:pt x="971477" y="447509"/>
                  <a:pt x="973616" y="447377"/>
                </a:cubicBezTo>
                <a:cubicBezTo>
                  <a:pt x="978898" y="447377"/>
                  <a:pt x="984180" y="447377"/>
                  <a:pt x="989462" y="447377"/>
                </a:cubicBezTo>
                <a:cubicBezTo>
                  <a:pt x="991502" y="447377"/>
                  <a:pt x="992031" y="448073"/>
                  <a:pt x="992175" y="450114"/>
                </a:cubicBezTo>
                <a:cubicBezTo>
                  <a:pt x="992175" y="451266"/>
                  <a:pt x="992175" y="452514"/>
                  <a:pt x="992175" y="453595"/>
                </a:cubicBezTo>
                <a:cubicBezTo>
                  <a:pt x="992175" y="482405"/>
                  <a:pt x="992175" y="511287"/>
                  <a:pt x="992175" y="540241"/>
                </a:cubicBezTo>
                <a:cubicBezTo>
                  <a:pt x="992175" y="546411"/>
                  <a:pt x="993063" y="546387"/>
                  <a:pt x="985500" y="547107"/>
                </a:cubicBezTo>
                <a:cubicBezTo>
                  <a:pt x="980122" y="547635"/>
                  <a:pt x="974625" y="547275"/>
                  <a:pt x="969175" y="547323"/>
                </a:cubicBezTo>
                <a:cubicBezTo>
                  <a:pt x="966210" y="547141"/>
                  <a:pt x="963235" y="547383"/>
                  <a:pt x="960340" y="548044"/>
                </a:cubicBezTo>
                <a:cubicBezTo>
                  <a:pt x="959701" y="548226"/>
                  <a:pt x="959033" y="548293"/>
                  <a:pt x="958371" y="548236"/>
                </a:cubicBezTo>
                <a:cubicBezTo>
                  <a:pt x="952933" y="548132"/>
                  <a:pt x="947500" y="548550"/>
                  <a:pt x="942141" y="549484"/>
                </a:cubicBezTo>
                <a:cubicBezTo>
                  <a:pt x="933978" y="550428"/>
                  <a:pt x="925840" y="551597"/>
                  <a:pt x="917725" y="552989"/>
                </a:cubicBezTo>
                <a:cubicBezTo>
                  <a:pt x="903608" y="555407"/>
                  <a:pt x="889618" y="558439"/>
                  <a:pt x="875758" y="562088"/>
                </a:cubicBezTo>
                <a:cubicBezTo>
                  <a:pt x="845474" y="570191"/>
                  <a:pt x="816143" y="581516"/>
                  <a:pt x="788272" y="595868"/>
                </a:cubicBezTo>
                <a:cubicBezTo>
                  <a:pt x="776700" y="601846"/>
                  <a:pt x="765464" y="608424"/>
                  <a:pt x="754396" y="615315"/>
                </a:cubicBezTo>
                <a:cubicBezTo>
                  <a:pt x="743880" y="621845"/>
                  <a:pt x="733821" y="629024"/>
                  <a:pt x="723930" y="636418"/>
                </a:cubicBezTo>
                <a:cubicBezTo>
                  <a:pt x="717471" y="641220"/>
                  <a:pt x="711277" y="646454"/>
                  <a:pt x="705035" y="651567"/>
                </a:cubicBezTo>
                <a:cubicBezTo>
                  <a:pt x="690383" y="664136"/>
                  <a:pt x="676443" y="677513"/>
                  <a:pt x="663284" y="691637"/>
                </a:cubicBezTo>
                <a:cubicBezTo>
                  <a:pt x="657907" y="697183"/>
                  <a:pt x="653225" y="703377"/>
                  <a:pt x="648135" y="709235"/>
                </a:cubicBezTo>
                <a:cubicBezTo>
                  <a:pt x="642637" y="715598"/>
                  <a:pt x="637572" y="722272"/>
                  <a:pt x="632578" y="729066"/>
                </a:cubicBezTo>
                <a:cubicBezTo>
                  <a:pt x="626240" y="737709"/>
                  <a:pt x="620262" y="746568"/>
                  <a:pt x="614524" y="755644"/>
                </a:cubicBezTo>
                <a:cubicBezTo>
                  <a:pt x="605364" y="770149"/>
                  <a:pt x="597084" y="785188"/>
                  <a:pt x="589723" y="800683"/>
                </a:cubicBezTo>
                <a:cubicBezTo>
                  <a:pt x="584328" y="811984"/>
                  <a:pt x="579431" y="823515"/>
                  <a:pt x="575030" y="835279"/>
                </a:cubicBezTo>
                <a:cubicBezTo>
                  <a:pt x="572101" y="843154"/>
                  <a:pt x="569381" y="851101"/>
                  <a:pt x="566867" y="859119"/>
                </a:cubicBezTo>
                <a:cubicBezTo>
                  <a:pt x="562082" y="874021"/>
                  <a:pt x="558231" y="889209"/>
                  <a:pt x="555343" y="904591"/>
                </a:cubicBezTo>
                <a:cubicBezTo>
                  <a:pt x="553783" y="913330"/>
                  <a:pt x="552126" y="922069"/>
                  <a:pt x="550685" y="930832"/>
                </a:cubicBezTo>
                <a:cubicBezTo>
                  <a:pt x="550037" y="934866"/>
                  <a:pt x="550181" y="939067"/>
                  <a:pt x="549341" y="943077"/>
                </a:cubicBezTo>
                <a:cubicBezTo>
                  <a:pt x="548189" y="948598"/>
                  <a:pt x="548981" y="954288"/>
                  <a:pt x="547684" y="959762"/>
                </a:cubicBezTo>
                <a:cubicBezTo>
                  <a:pt x="547456" y="961232"/>
                  <a:pt x="547384" y="962720"/>
                  <a:pt x="547468" y="964204"/>
                </a:cubicBezTo>
                <a:cubicBezTo>
                  <a:pt x="547548" y="968492"/>
                  <a:pt x="547291" y="972777"/>
                  <a:pt x="546700" y="977024"/>
                </a:cubicBezTo>
                <a:cubicBezTo>
                  <a:pt x="546407" y="979816"/>
                  <a:pt x="546342" y="982625"/>
                  <a:pt x="546508" y="985427"/>
                </a:cubicBezTo>
                <a:cubicBezTo>
                  <a:pt x="546508" y="986916"/>
                  <a:pt x="546508" y="988404"/>
                  <a:pt x="546508" y="989893"/>
                </a:cubicBezTo>
                <a:cubicBezTo>
                  <a:pt x="546508" y="991381"/>
                  <a:pt x="545740" y="991885"/>
                  <a:pt x="544251" y="992006"/>
                </a:cubicBezTo>
                <a:cubicBezTo>
                  <a:pt x="542763" y="992126"/>
                  <a:pt x="541850" y="992006"/>
                  <a:pt x="540794" y="992006"/>
                </a:cubicBezTo>
                <a:lnTo>
                  <a:pt x="453572" y="992006"/>
                </a:lnTo>
                <a:cubicBezTo>
                  <a:pt x="447161" y="992006"/>
                  <a:pt x="447426" y="992006"/>
                  <a:pt x="447450" y="985643"/>
                </a:cubicBezTo>
                <a:cubicBezTo>
                  <a:pt x="447450" y="982186"/>
                  <a:pt x="447450" y="978705"/>
                  <a:pt x="447450" y="975248"/>
                </a:cubicBezTo>
                <a:cubicBezTo>
                  <a:pt x="447402" y="973433"/>
                  <a:pt x="447572" y="971620"/>
                  <a:pt x="447954" y="969846"/>
                </a:cubicBezTo>
                <a:cubicBezTo>
                  <a:pt x="448398" y="966907"/>
                  <a:pt x="448542" y="963930"/>
                  <a:pt x="448386" y="960963"/>
                </a:cubicBezTo>
                <a:cubicBezTo>
                  <a:pt x="448199" y="957662"/>
                  <a:pt x="448456" y="954351"/>
                  <a:pt x="449154" y="951119"/>
                </a:cubicBezTo>
                <a:cubicBezTo>
                  <a:pt x="449286" y="950644"/>
                  <a:pt x="449334" y="950147"/>
                  <a:pt x="449298" y="949655"/>
                </a:cubicBezTo>
                <a:cubicBezTo>
                  <a:pt x="448890" y="944181"/>
                  <a:pt x="450307" y="938851"/>
                  <a:pt x="450499" y="933401"/>
                </a:cubicBezTo>
                <a:cubicBezTo>
                  <a:pt x="450643" y="929488"/>
                  <a:pt x="451675" y="925598"/>
                  <a:pt x="452059" y="921685"/>
                </a:cubicBezTo>
                <a:cubicBezTo>
                  <a:pt x="452539" y="916595"/>
                  <a:pt x="453332" y="911578"/>
                  <a:pt x="454244" y="906560"/>
                </a:cubicBezTo>
                <a:cubicBezTo>
                  <a:pt x="455396" y="900078"/>
                  <a:pt x="456237" y="893547"/>
                  <a:pt x="457533" y="887089"/>
                </a:cubicBezTo>
                <a:cubicBezTo>
                  <a:pt x="459766" y="875973"/>
                  <a:pt x="462143" y="864857"/>
                  <a:pt x="465120" y="853886"/>
                </a:cubicBezTo>
                <a:cubicBezTo>
                  <a:pt x="469972" y="835567"/>
                  <a:pt x="475748" y="817506"/>
                  <a:pt x="482430" y="799771"/>
                </a:cubicBezTo>
                <a:cubicBezTo>
                  <a:pt x="487544" y="786518"/>
                  <a:pt x="493089" y="773506"/>
                  <a:pt x="499019" y="760613"/>
                </a:cubicBezTo>
                <a:cubicBezTo>
                  <a:pt x="504685" y="748297"/>
                  <a:pt x="511024" y="736389"/>
                  <a:pt x="517602" y="724601"/>
                </a:cubicBezTo>
                <a:cubicBezTo>
                  <a:pt x="524180" y="712813"/>
                  <a:pt x="531623" y="700592"/>
                  <a:pt x="539353" y="689212"/>
                </a:cubicBezTo>
                <a:cubicBezTo>
                  <a:pt x="547804" y="676608"/>
                  <a:pt x="556712" y="664364"/>
                  <a:pt x="566219" y="652528"/>
                </a:cubicBezTo>
                <a:cubicBezTo>
                  <a:pt x="572197" y="645061"/>
                  <a:pt x="578223" y="637715"/>
                  <a:pt x="584657" y="630584"/>
                </a:cubicBezTo>
                <a:cubicBezTo>
                  <a:pt x="590491" y="624078"/>
                  <a:pt x="596205" y="617476"/>
                  <a:pt x="602543" y="611377"/>
                </a:cubicBezTo>
                <a:cubicBezTo>
                  <a:pt x="607081" y="607056"/>
                  <a:pt x="611426" y="602518"/>
                  <a:pt x="615892" y="598125"/>
                </a:cubicBezTo>
                <a:cubicBezTo>
                  <a:pt x="621654" y="592459"/>
                  <a:pt x="627704" y="587129"/>
                  <a:pt x="633874" y="581919"/>
                </a:cubicBezTo>
                <a:cubicBezTo>
                  <a:pt x="639036" y="577550"/>
                  <a:pt x="644030" y="572988"/>
                  <a:pt x="649288" y="568763"/>
                </a:cubicBezTo>
                <a:cubicBezTo>
                  <a:pt x="655578" y="563697"/>
                  <a:pt x="662084" y="558895"/>
                  <a:pt x="668494" y="553998"/>
                </a:cubicBezTo>
                <a:lnTo>
                  <a:pt x="675913" y="548260"/>
                </a:lnTo>
                <a:cubicBezTo>
                  <a:pt x="676321" y="547947"/>
                  <a:pt x="676681" y="547467"/>
                  <a:pt x="676321" y="547011"/>
                </a:cubicBezTo>
                <a:cubicBezTo>
                  <a:pt x="676006" y="546673"/>
                  <a:pt x="675579" y="546459"/>
                  <a:pt x="675121" y="546411"/>
                </a:cubicBezTo>
                <a:cubicBezTo>
                  <a:pt x="674470" y="546291"/>
                  <a:pt x="673803" y="546291"/>
                  <a:pt x="673152" y="546411"/>
                </a:cubicBezTo>
                <a:cubicBezTo>
                  <a:pt x="670578" y="546994"/>
                  <a:pt x="667932" y="547196"/>
                  <a:pt x="665301" y="547011"/>
                </a:cubicBezTo>
                <a:lnTo>
                  <a:pt x="12683" y="547011"/>
                </a:lnTo>
                <a:cubicBezTo>
                  <a:pt x="9714" y="547158"/>
                  <a:pt x="6739" y="546884"/>
                  <a:pt x="3848" y="546195"/>
                </a:cubicBezTo>
                <a:cubicBezTo>
                  <a:pt x="2664" y="546015"/>
                  <a:pt x="1793" y="544992"/>
                  <a:pt x="1807" y="543794"/>
                </a:cubicBezTo>
                <a:cubicBezTo>
                  <a:pt x="1807" y="542305"/>
                  <a:pt x="1807" y="540817"/>
                  <a:pt x="1807" y="539352"/>
                </a:cubicBezTo>
                <a:lnTo>
                  <a:pt x="1807" y="454459"/>
                </a:lnTo>
                <a:cubicBezTo>
                  <a:pt x="1807" y="446944"/>
                  <a:pt x="1327" y="447401"/>
                  <a:pt x="8721" y="44740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5301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flipH="1">
            <a:off x="0" y="0"/>
            <a:ext cx="12192000" cy="6845439"/>
          </a:xfrm>
          <a:prstGeom prst="rect">
            <a:avLst/>
          </a:prstGeom>
          <a:solidFill>
            <a:srgbClr val="695BC5">
              <a:alpha val="100000"/>
            </a:srgbClr>
          </a:solidFill>
          <a:ln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725894" y="3744098"/>
            <a:ext cx="5440063" cy="18905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44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Complementary and Traditional Therapies</a:t>
            </a:r>
            <a:endParaRPr kumimoji="1" lang="zh-CN" altLang="en-US" dirty="0"/>
          </a:p>
        </p:txBody>
      </p:sp>
      <p:sp>
        <p:nvSpPr>
          <p:cNvPr id="5" name="文本框 3"/>
          <p:cNvSpPr txBox="1"/>
          <p:nvPr/>
        </p:nvSpPr>
        <p:spPr>
          <a:xfrm>
            <a:off x="725895" y="1804087"/>
            <a:ext cx="5440063" cy="207593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3800" dirty="0">
                <a:ln w="12700">
                  <a:noFill/>
                </a:ln>
                <a:solidFill>
                  <a:srgbClr val="695BC5">
                    <a:alpha val="100000"/>
                  </a:srgbClr>
                </a:solidFill>
                <a:latin typeface="Barlow Condensed Medium"/>
                <a:ea typeface="Barlow Condensed Medium"/>
                <a:cs typeface="Barlow Condensed Medium"/>
              </a:rPr>
              <a:t> 07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9671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 1"/>
          <p:cNvSpPr txBox="1"/>
          <p:nvPr/>
        </p:nvSpPr>
        <p:spPr>
          <a:xfrm>
            <a:off x="0" y="-44195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</a:gradFill>
          <a:ln w="12700" cap="flat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AiPPT9"/>
          <p:cNvSpPr txBox="1"/>
          <p:nvPr/>
        </p:nvSpPr>
        <p:spPr>
          <a:xfrm>
            <a:off x="-635" y="6293058"/>
            <a:ext cx="12192635" cy="647065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360000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AiPPT10"/>
          <p:cNvSpPr txBox="1"/>
          <p:nvPr/>
        </p:nvSpPr>
        <p:spPr>
          <a:xfrm>
            <a:off x="-635" y="6069447"/>
            <a:ext cx="884555" cy="884555"/>
          </a:xfrm>
          <a:prstGeom prst="round1Rect">
            <a:avLst>
              <a:gd name="adj" fmla="val 24013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AiPPT11"/>
          <p:cNvSpPr txBox="1"/>
          <p:nvPr/>
        </p:nvSpPr>
        <p:spPr>
          <a:xfrm>
            <a:off x="180384" y="6466005"/>
            <a:ext cx="522515" cy="457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AiPPT12"/>
          <p:cNvSpPr txBox="1"/>
          <p:nvPr/>
        </p:nvSpPr>
        <p:spPr>
          <a:xfrm>
            <a:off x="180384" y="6552090"/>
            <a:ext cx="522515" cy="457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AiPPT13"/>
          <p:cNvSpPr txBox="1"/>
          <p:nvPr/>
        </p:nvSpPr>
        <p:spPr>
          <a:xfrm>
            <a:off x="180384" y="6644794"/>
            <a:ext cx="522515" cy="457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AIPPT30"/>
          <p:cNvSpPr txBox="1"/>
          <p:nvPr/>
        </p:nvSpPr>
        <p:spPr>
          <a:xfrm>
            <a:off x="10648843" y="496265"/>
            <a:ext cx="193613" cy="193613"/>
          </a:xfrm>
          <a:prstGeom prst="ellipse">
            <a:avLst/>
          </a:prstGeom>
          <a:solidFill>
            <a:schemeClr val="accent2"/>
          </a:solidFill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AIPPT31"/>
          <p:cNvSpPr txBox="1"/>
          <p:nvPr/>
        </p:nvSpPr>
        <p:spPr>
          <a:xfrm>
            <a:off x="10961330" y="496265"/>
            <a:ext cx="196463" cy="19361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AIPPT32"/>
          <p:cNvSpPr txBox="1"/>
          <p:nvPr/>
        </p:nvSpPr>
        <p:spPr>
          <a:xfrm>
            <a:off x="11276664" y="496265"/>
            <a:ext cx="193613" cy="193613"/>
          </a:xfrm>
          <a:prstGeom prst="ellipse">
            <a:avLst/>
          </a:prstGeom>
          <a:solidFill>
            <a:schemeClr val="bg1"/>
          </a:solidFill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AiPPT9"/>
          <p:cNvSpPr txBox="1"/>
          <p:nvPr/>
        </p:nvSpPr>
        <p:spPr>
          <a:xfrm>
            <a:off x="353173" y="585208"/>
            <a:ext cx="10076558" cy="15727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lin ang="360000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椭圆 43"/>
          <p:cNvSpPr txBox="1"/>
          <p:nvPr/>
        </p:nvSpPr>
        <p:spPr>
          <a:xfrm>
            <a:off x="4408856" y="1688707"/>
            <a:ext cx="3384000" cy="3384000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椭圆 77"/>
          <p:cNvSpPr txBox="1"/>
          <p:nvPr/>
        </p:nvSpPr>
        <p:spPr>
          <a:xfrm>
            <a:off x="4917013" y="2196864"/>
            <a:ext cx="2367686" cy="2367686"/>
          </a:xfrm>
          <a:prstGeom prst="ellipse">
            <a:avLst/>
          </a:prstGeom>
          <a:solidFill>
            <a:schemeClr val="accent1">
              <a:alpha val="80000"/>
            </a:schemeClr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8"/>
          <p:cNvSpPr txBox="1"/>
          <p:nvPr/>
        </p:nvSpPr>
        <p:spPr>
          <a:xfrm>
            <a:off x="4910429" y="3015006"/>
            <a:ext cx="2380855" cy="73140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4400" b="1" dirty="0">
                <a:ln w="12700">
                  <a:solidFill>
                    <a:srgbClr val="DAE3F5">
                      <a:alpha val="60000"/>
                    </a:srgbClr>
                  </a:solidFill>
                </a:ln>
                <a:solidFill>
                  <a:srgbClr val="CC0099"/>
                </a:solidFill>
                <a:latin typeface="Century" panose="02040604050505020304" pitchFamily="18" charset="0"/>
                <a:ea typeface="poppins-bold"/>
                <a:cs typeface="poppins-bold"/>
              </a:rPr>
              <a:t>Contents</a:t>
            </a:r>
            <a:endParaRPr kumimoji="1" lang="zh-CN" altLang="en-US" sz="2400" b="1" dirty="0">
              <a:solidFill>
                <a:srgbClr val="CC0099"/>
              </a:solidFill>
              <a:latin typeface="Century" panose="02040604050505020304" pitchFamily="18" charset="0"/>
            </a:endParaRPr>
          </a:p>
        </p:txBody>
      </p:sp>
      <p:sp>
        <p:nvSpPr>
          <p:cNvPr id="16" name="矩形: 圆角 68"/>
          <p:cNvSpPr txBox="1"/>
          <p:nvPr/>
        </p:nvSpPr>
        <p:spPr>
          <a:xfrm flipH="1">
            <a:off x="623664" y="4524838"/>
            <a:ext cx="3859094" cy="67467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09220" dist="109220" dir="2699996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椭圆 69"/>
          <p:cNvSpPr txBox="1"/>
          <p:nvPr/>
        </p:nvSpPr>
        <p:spPr>
          <a:xfrm flipH="1">
            <a:off x="3878967" y="4619224"/>
            <a:ext cx="485901" cy="485901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12700" cap="sq">
            <a:noFill/>
            <a:miter/>
          </a:ln>
          <a:effectLst>
            <a:outerShdw blurRad="109220" dist="109220" dir="2699996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文本框 70"/>
          <p:cNvSpPr txBox="1"/>
          <p:nvPr/>
        </p:nvSpPr>
        <p:spPr>
          <a:xfrm>
            <a:off x="3832927" y="4556293"/>
            <a:ext cx="587940" cy="6117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3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4</a:t>
            </a:r>
            <a:endParaRPr kumimoji="1" lang="zh-CN" altLang="en-US" dirty="0"/>
          </a:p>
        </p:txBody>
      </p:sp>
      <p:sp>
        <p:nvSpPr>
          <p:cNvPr id="19" name="文本框 71"/>
          <p:cNvSpPr txBox="1"/>
          <p:nvPr/>
        </p:nvSpPr>
        <p:spPr>
          <a:xfrm>
            <a:off x="353173" y="4607885"/>
            <a:ext cx="3379864" cy="50857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kumimoji="1" lang="en-US" altLang="zh-CN" sz="1600" b="1" dirty="0" err="1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Shir-Khesht</a:t>
            </a:r>
            <a:r>
              <a:rPr kumimoji="1" lang="en-US" altLang="zh-CN" sz="1600" b="1" dirty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 (Traditional Iranian Plant Gum)</a:t>
            </a:r>
            <a:endParaRPr kumimoji="1" lang="zh-CN" altLang="en-US" sz="2000" b="1" dirty="0">
              <a:solidFill>
                <a:srgbClr val="3333CC"/>
              </a:solidFill>
              <a:latin typeface="Century" panose="02040604050505020304" pitchFamily="18" charset="0"/>
            </a:endParaRPr>
          </a:p>
        </p:txBody>
      </p:sp>
      <p:sp>
        <p:nvSpPr>
          <p:cNvPr id="20" name="矩形: 圆角 72"/>
          <p:cNvSpPr txBox="1"/>
          <p:nvPr/>
        </p:nvSpPr>
        <p:spPr>
          <a:xfrm flipH="1">
            <a:off x="113210" y="3528727"/>
            <a:ext cx="4369547" cy="67467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09220" dist="109220" dir="2699996" algn="tl" rotWithShape="0">
              <a:schemeClr val="accent2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椭圆 73"/>
          <p:cNvSpPr txBox="1"/>
          <p:nvPr/>
        </p:nvSpPr>
        <p:spPr>
          <a:xfrm flipH="1">
            <a:off x="3583693" y="3623113"/>
            <a:ext cx="485901" cy="485901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sq">
            <a:noFill/>
            <a:miter/>
          </a:ln>
          <a:effectLst>
            <a:outerShdw blurRad="109220" dist="109220" dir="2699996" algn="tl" rotWithShape="0">
              <a:schemeClr val="accent2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文本框 74"/>
          <p:cNvSpPr txBox="1"/>
          <p:nvPr/>
        </p:nvSpPr>
        <p:spPr>
          <a:xfrm>
            <a:off x="3537652" y="3560182"/>
            <a:ext cx="587940" cy="611762"/>
          </a:xfrm>
          <a:prstGeom prst="rect">
            <a:avLst/>
          </a:prstGeom>
          <a:solidFill>
            <a:srgbClr val="CC0099"/>
          </a:solidFill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3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3</a:t>
            </a:r>
            <a:endParaRPr kumimoji="1" lang="zh-CN" altLang="en-US" dirty="0"/>
          </a:p>
        </p:txBody>
      </p:sp>
      <p:sp>
        <p:nvSpPr>
          <p:cNvPr id="23" name="文本框 75"/>
          <p:cNvSpPr txBox="1"/>
          <p:nvPr/>
        </p:nvSpPr>
        <p:spPr>
          <a:xfrm>
            <a:off x="180384" y="3611774"/>
            <a:ext cx="3396724" cy="50857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kumimoji="1" lang="en-US" altLang="zh-CN" sz="1600" b="1" dirty="0" err="1" smtClean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Bilinaster</a:t>
            </a:r>
            <a:r>
              <a:rPr kumimoji="1" lang="en-US" altLang="zh-CN" sz="1600" b="1" dirty="0" smtClean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 </a:t>
            </a:r>
            <a:r>
              <a:rPr kumimoji="1" lang="en-US" altLang="zh-CN" sz="1600" b="1" dirty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(Iranian Herbal Agent)</a:t>
            </a:r>
            <a:endParaRPr kumimoji="1" lang="zh-CN" altLang="en-US" sz="2000" b="1" dirty="0">
              <a:solidFill>
                <a:srgbClr val="3333CC"/>
              </a:solidFill>
              <a:latin typeface="Century" panose="02040604050505020304" pitchFamily="18" charset="0"/>
            </a:endParaRPr>
          </a:p>
        </p:txBody>
      </p:sp>
      <p:sp>
        <p:nvSpPr>
          <p:cNvPr id="24" name="矩形: 圆角 76"/>
          <p:cNvSpPr txBox="1"/>
          <p:nvPr/>
        </p:nvSpPr>
        <p:spPr>
          <a:xfrm flipH="1">
            <a:off x="328389" y="2545315"/>
            <a:ext cx="3859094" cy="67467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09220" dist="109220" dir="2699996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椭圆 78"/>
          <p:cNvSpPr txBox="1"/>
          <p:nvPr/>
        </p:nvSpPr>
        <p:spPr>
          <a:xfrm flipH="1">
            <a:off x="3583693" y="2639701"/>
            <a:ext cx="485901" cy="485901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12700" cap="sq">
            <a:noFill/>
            <a:miter/>
          </a:ln>
          <a:effectLst>
            <a:outerShdw blurRad="109220" dist="109220" dir="2699996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文本框 79"/>
          <p:cNvSpPr txBox="1"/>
          <p:nvPr/>
        </p:nvSpPr>
        <p:spPr>
          <a:xfrm>
            <a:off x="3537652" y="2576770"/>
            <a:ext cx="587940" cy="6117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3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2</a:t>
            </a:r>
            <a:endParaRPr kumimoji="1" lang="zh-CN" altLang="en-US"/>
          </a:p>
        </p:txBody>
      </p:sp>
      <p:sp>
        <p:nvSpPr>
          <p:cNvPr id="27" name="文本框 80"/>
          <p:cNvSpPr txBox="1"/>
          <p:nvPr/>
        </p:nvSpPr>
        <p:spPr>
          <a:xfrm>
            <a:off x="524490" y="2628362"/>
            <a:ext cx="2913272" cy="50857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r">
              <a:lnSpc>
                <a:spcPct val="130000"/>
              </a:lnSpc>
            </a:pPr>
            <a:r>
              <a:rPr kumimoji="1" lang="en-US" altLang="zh-CN" sz="2400" b="1" dirty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Tin Compounds</a:t>
            </a:r>
            <a:endParaRPr kumimoji="1" lang="zh-CN" altLang="en-US" sz="3200" b="1" dirty="0">
              <a:solidFill>
                <a:srgbClr val="3333CC"/>
              </a:solidFill>
              <a:latin typeface="Century" panose="02040604050505020304" pitchFamily="18" charset="0"/>
            </a:endParaRPr>
          </a:p>
        </p:txBody>
      </p:sp>
      <p:sp>
        <p:nvSpPr>
          <p:cNvPr id="28" name="矩形: 圆角 81"/>
          <p:cNvSpPr txBox="1"/>
          <p:nvPr/>
        </p:nvSpPr>
        <p:spPr>
          <a:xfrm flipH="1">
            <a:off x="623664" y="1561904"/>
            <a:ext cx="3859094" cy="67467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09220" dist="109220" dir="2699996" algn="tl" rotWithShape="0">
              <a:schemeClr val="accent2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椭圆 82"/>
          <p:cNvSpPr txBox="1"/>
          <p:nvPr/>
        </p:nvSpPr>
        <p:spPr>
          <a:xfrm flipH="1">
            <a:off x="3878967" y="1656290"/>
            <a:ext cx="485901" cy="485901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sq">
            <a:noFill/>
            <a:miter/>
          </a:ln>
          <a:effectLst>
            <a:outerShdw blurRad="109220" dist="109220" dir="2699996" algn="tl" rotWithShape="0">
              <a:schemeClr val="accent2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文本框 83"/>
          <p:cNvSpPr txBox="1"/>
          <p:nvPr/>
        </p:nvSpPr>
        <p:spPr>
          <a:xfrm>
            <a:off x="3832927" y="1593359"/>
            <a:ext cx="587940" cy="611762"/>
          </a:xfrm>
          <a:prstGeom prst="rect">
            <a:avLst/>
          </a:prstGeom>
          <a:solidFill>
            <a:srgbClr val="CC0099"/>
          </a:solidFill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3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1</a:t>
            </a:r>
            <a:endParaRPr kumimoji="1" lang="zh-CN" altLang="en-US"/>
          </a:p>
        </p:txBody>
      </p:sp>
      <p:sp>
        <p:nvSpPr>
          <p:cNvPr id="31" name="文本框 84"/>
          <p:cNvSpPr txBox="1"/>
          <p:nvPr/>
        </p:nvSpPr>
        <p:spPr>
          <a:xfrm>
            <a:off x="819765" y="1644951"/>
            <a:ext cx="2913272" cy="50857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r">
              <a:lnSpc>
                <a:spcPct val="130000"/>
              </a:lnSpc>
            </a:pPr>
            <a:r>
              <a:rPr kumimoji="1" lang="en-US" altLang="zh-CN" sz="2400" b="1" dirty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Probiotics</a:t>
            </a:r>
            <a:endParaRPr kumimoji="1" lang="zh-CN" altLang="en-US" sz="3200" b="1" dirty="0">
              <a:solidFill>
                <a:srgbClr val="3333CC"/>
              </a:solidFill>
              <a:latin typeface="Century" panose="02040604050505020304" pitchFamily="18" charset="0"/>
            </a:endParaRPr>
          </a:p>
        </p:txBody>
      </p:sp>
      <p:sp>
        <p:nvSpPr>
          <p:cNvPr id="32" name="矩形: 圆角 175"/>
          <p:cNvSpPr txBox="1"/>
          <p:nvPr/>
        </p:nvSpPr>
        <p:spPr>
          <a:xfrm>
            <a:off x="7776102" y="4026783"/>
            <a:ext cx="3859094" cy="67467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09220" dist="109220" dir="2699996" algn="tl" rotWithShape="0">
              <a:schemeClr val="accent2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椭圆 176"/>
          <p:cNvSpPr txBox="1"/>
          <p:nvPr/>
        </p:nvSpPr>
        <p:spPr>
          <a:xfrm>
            <a:off x="7893991" y="4121169"/>
            <a:ext cx="485901" cy="485901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sq">
            <a:noFill/>
            <a:miter/>
          </a:ln>
          <a:effectLst>
            <a:outerShdw blurRad="109220" dist="109220" dir="2699996" algn="tl" rotWithShape="0">
              <a:schemeClr val="accent2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文本框 177"/>
          <p:cNvSpPr txBox="1"/>
          <p:nvPr/>
        </p:nvSpPr>
        <p:spPr>
          <a:xfrm>
            <a:off x="7837992" y="4058238"/>
            <a:ext cx="587940" cy="611762"/>
          </a:xfrm>
          <a:prstGeom prst="rect">
            <a:avLst/>
          </a:prstGeom>
          <a:solidFill>
            <a:srgbClr val="CC0099"/>
          </a:solidFill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3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7</a:t>
            </a:r>
            <a:endParaRPr kumimoji="1" lang="zh-CN" altLang="en-US"/>
          </a:p>
        </p:txBody>
      </p:sp>
      <p:sp>
        <p:nvSpPr>
          <p:cNvPr id="35" name="文本框 178"/>
          <p:cNvSpPr txBox="1"/>
          <p:nvPr/>
        </p:nvSpPr>
        <p:spPr>
          <a:xfrm>
            <a:off x="8525823" y="4109830"/>
            <a:ext cx="2913272" cy="50857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000" b="1" dirty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Definitive Care</a:t>
            </a:r>
            <a:endParaRPr kumimoji="1" lang="zh-CN" altLang="en-US" sz="2800" b="1" dirty="0">
              <a:solidFill>
                <a:srgbClr val="3333CC"/>
              </a:solidFill>
              <a:latin typeface="Century" panose="02040604050505020304" pitchFamily="18" charset="0"/>
            </a:endParaRPr>
          </a:p>
        </p:txBody>
      </p:sp>
      <p:sp>
        <p:nvSpPr>
          <p:cNvPr id="36" name="矩形: 圆角 171"/>
          <p:cNvSpPr txBox="1"/>
          <p:nvPr/>
        </p:nvSpPr>
        <p:spPr>
          <a:xfrm>
            <a:off x="8023752" y="3043371"/>
            <a:ext cx="3859094" cy="67467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09220" dist="109220" dir="2699996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7" name="椭圆 172"/>
          <p:cNvSpPr txBox="1"/>
          <p:nvPr/>
        </p:nvSpPr>
        <p:spPr>
          <a:xfrm>
            <a:off x="8141641" y="3137757"/>
            <a:ext cx="485901" cy="485901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12700" cap="sq">
            <a:noFill/>
            <a:miter/>
          </a:ln>
          <a:effectLst>
            <a:outerShdw blurRad="109220" dist="109220" dir="2699996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8" name="文本框 173"/>
          <p:cNvSpPr txBox="1"/>
          <p:nvPr/>
        </p:nvSpPr>
        <p:spPr>
          <a:xfrm>
            <a:off x="8085642" y="3074826"/>
            <a:ext cx="587940" cy="6117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3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6</a:t>
            </a:r>
            <a:endParaRPr kumimoji="1" lang="zh-CN" altLang="en-US"/>
          </a:p>
        </p:txBody>
      </p:sp>
      <p:sp>
        <p:nvSpPr>
          <p:cNvPr id="39" name="文本框 174"/>
          <p:cNvSpPr txBox="1"/>
          <p:nvPr/>
        </p:nvSpPr>
        <p:spPr>
          <a:xfrm>
            <a:off x="8773473" y="3126418"/>
            <a:ext cx="2913272" cy="50857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 b="1" dirty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Treatment of Conjugated Hyperbilirubinemia</a:t>
            </a:r>
            <a:endParaRPr kumimoji="1" lang="zh-CN" altLang="en-US" sz="2000" b="1" dirty="0">
              <a:solidFill>
                <a:srgbClr val="3333CC"/>
              </a:solidFill>
              <a:latin typeface="Century" panose="02040604050505020304" pitchFamily="18" charset="0"/>
            </a:endParaRPr>
          </a:p>
        </p:txBody>
      </p:sp>
      <p:sp>
        <p:nvSpPr>
          <p:cNvPr id="40" name="矩形: 圆角 167"/>
          <p:cNvSpPr txBox="1"/>
          <p:nvPr/>
        </p:nvSpPr>
        <p:spPr>
          <a:xfrm>
            <a:off x="7776102" y="2059960"/>
            <a:ext cx="3859094" cy="67467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09220" dist="109220" dir="2699996" algn="tl" rotWithShape="0">
              <a:schemeClr val="accent2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1" name="椭圆 168"/>
          <p:cNvSpPr txBox="1"/>
          <p:nvPr/>
        </p:nvSpPr>
        <p:spPr>
          <a:xfrm>
            <a:off x="7893992" y="2154346"/>
            <a:ext cx="485901" cy="485901"/>
          </a:xfrm>
          <a:prstGeom prst="ellipse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sq">
            <a:noFill/>
            <a:miter/>
          </a:ln>
          <a:effectLst>
            <a:outerShdw blurRad="109220" dist="109220" dir="2699996" algn="tl" rotWithShape="0">
              <a:schemeClr val="accent2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2" name="文本框 169"/>
          <p:cNvSpPr txBox="1"/>
          <p:nvPr/>
        </p:nvSpPr>
        <p:spPr>
          <a:xfrm>
            <a:off x="7837992" y="2091415"/>
            <a:ext cx="587940" cy="611762"/>
          </a:xfrm>
          <a:prstGeom prst="rect">
            <a:avLst/>
          </a:prstGeom>
          <a:solidFill>
            <a:srgbClr val="CC0099"/>
          </a:solidFill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3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5</a:t>
            </a:r>
            <a:endParaRPr kumimoji="1" lang="zh-CN" altLang="en-US"/>
          </a:p>
        </p:txBody>
      </p:sp>
      <p:sp>
        <p:nvSpPr>
          <p:cNvPr id="43" name="文本框 170"/>
          <p:cNvSpPr txBox="1"/>
          <p:nvPr/>
        </p:nvSpPr>
        <p:spPr>
          <a:xfrm>
            <a:off x="8525823" y="2143007"/>
            <a:ext cx="2913272" cy="50857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400" b="1" dirty="0" smtClean="0">
                <a:solidFill>
                  <a:srgbClr val="3333CC"/>
                </a:solidFill>
                <a:latin typeface="Century" panose="02040604050505020304" pitchFamily="18" charset="0"/>
              </a:rPr>
              <a:t>IVIG</a:t>
            </a:r>
            <a:endParaRPr kumimoji="1" lang="zh-CN" altLang="en-US" sz="2400" b="1" dirty="0">
              <a:solidFill>
                <a:srgbClr val="3333CC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08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图片"/>
          <p:cNvPicPr>
            <a:picLocks noChangeAspect="1"/>
          </p:cNvPicPr>
          <p:nvPr/>
        </p:nvPicPr>
        <p:blipFill>
          <a:blip r:embed="rId2">
            <a:alphaModFix/>
          </a:blip>
          <a:srcRect l="1743" t="12139" r="79867" b="67974"/>
          <a:stretch>
            <a:fillRect/>
          </a:stretch>
        </p:blipFill>
        <p:spPr>
          <a:xfrm>
            <a:off x="6959602" y="1450069"/>
            <a:ext cx="2177143" cy="1569359"/>
          </a:xfrm>
          <a:custGeom>
            <a:avLst/>
            <a:gdLst/>
            <a:ahLst/>
            <a:cxnLst/>
            <a:rect l="l" t="t" r="r" b="b"/>
            <a:pathLst>
              <a:path w="2177143" h="1569359">
                <a:moveTo>
                  <a:pt x="0" y="0"/>
                </a:moveTo>
                <a:lnTo>
                  <a:pt x="2177143" y="0"/>
                </a:lnTo>
                <a:lnTo>
                  <a:pt x="2177143" y="1569359"/>
                </a:lnTo>
                <a:lnTo>
                  <a:pt x="0" y="156935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4" name="图片"/>
          <p:cNvPicPr>
            <a:picLocks noChangeAspect="1"/>
          </p:cNvPicPr>
          <p:nvPr/>
        </p:nvPicPr>
        <p:blipFill>
          <a:blip r:embed="rId3">
            <a:alphaModFix/>
          </a:blip>
          <a:srcRect l="21053" t="12139" r="60557" b="67974"/>
          <a:stretch>
            <a:fillRect/>
          </a:stretch>
        </p:blipFill>
        <p:spPr>
          <a:xfrm>
            <a:off x="9245601" y="1450069"/>
            <a:ext cx="2177143" cy="1569359"/>
          </a:xfrm>
          <a:custGeom>
            <a:avLst/>
            <a:gdLst/>
            <a:ahLst/>
            <a:cxnLst/>
            <a:rect l="l" t="t" r="r" b="b"/>
            <a:pathLst>
              <a:path w="2177143" h="1569359">
                <a:moveTo>
                  <a:pt x="0" y="0"/>
                </a:moveTo>
                <a:lnTo>
                  <a:pt x="2177143" y="0"/>
                </a:lnTo>
                <a:lnTo>
                  <a:pt x="2177143" y="1569359"/>
                </a:lnTo>
                <a:lnTo>
                  <a:pt x="0" y="156935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5" name="图片"/>
          <p:cNvPicPr>
            <a:picLocks noChangeAspect="1"/>
          </p:cNvPicPr>
          <p:nvPr/>
        </p:nvPicPr>
        <p:blipFill>
          <a:blip r:embed="rId4">
            <a:alphaModFix/>
          </a:blip>
          <a:srcRect l="21053" t="33383" r="60557" b="46730"/>
          <a:stretch>
            <a:fillRect/>
          </a:stretch>
        </p:blipFill>
        <p:spPr>
          <a:xfrm>
            <a:off x="9245601" y="3126466"/>
            <a:ext cx="2177143" cy="1569359"/>
          </a:xfrm>
          <a:custGeom>
            <a:avLst/>
            <a:gdLst/>
            <a:ahLst/>
            <a:cxnLst/>
            <a:rect l="l" t="t" r="r" b="b"/>
            <a:pathLst>
              <a:path w="2177143" h="1569359">
                <a:moveTo>
                  <a:pt x="0" y="0"/>
                </a:moveTo>
                <a:lnTo>
                  <a:pt x="2177143" y="0"/>
                </a:lnTo>
                <a:lnTo>
                  <a:pt x="2177143" y="1569359"/>
                </a:lnTo>
                <a:lnTo>
                  <a:pt x="0" y="156935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6" name="标题 1"/>
          <p:cNvSpPr txBox="1"/>
          <p:nvPr/>
        </p:nvSpPr>
        <p:spPr>
          <a:xfrm>
            <a:off x="11531600" y="1450068"/>
            <a:ext cx="660400" cy="4922154"/>
          </a:xfrm>
          <a:prstGeom prst="rect">
            <a:avLst/>
          </a:prstGeom>
          <a:solidFill>
            <a:schemeClr val="accent1"/>
          </a:solidFill>
          <a:ln w="12700" cap="rnd">
            <a:noFill/>
            <a:round/>
            <a:headEnd/>
            <a:tailE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5331" y="1449765"/>
            <a:ext cx="6850746" cy="492215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8" name="图片"/>
          <p:cNvPicPr>
            <a:picLocks noChangeAspect="1"/>
          </p:cNvPicPr>
          <p:nvPr/>
        </p:nvPicPr>
        <p:blipFill>
          <a:blip r:embed="rId5">
            <a:alphaModFix/>
          </a:blip>
          <a:srcRect l="21053" t="65657" r="60557" b="14456"/>
          <a:stretch>
            <a:fillRect/>
          </a:stretch>
        </p:blipFill>
        <p:spPr>
          <a:xfrm>
            <a:off x="9245601" y="4802863"/>
            <a:ext cx="2177143" cy="1569359"/>
          </a:xfrm>
          <a:custGeom>
            <a:avLst/>
            <a:gdLst/>
            <a:ahLst/>
            <a:cxnLst/>
            <a:rect l="l" t="t" r="r" b="b"/>
            <a:pathLst>
              <a:path w="2177143" h="1569359">
                <a:moveTo>
                  <a:pt x="0" y="0"/>
                </a:moveTo>
                <a:lnTo>
                  <a:pt x="2177143" y="0"/>
                </a:lnTo>
                <a:lnTo>
                  <a:pt x="2177143" y="1569359"/>
                </a:lnTo>
                <a:lnTo>
                  <a:pt x="0" y="156935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9" name="图片"/>
          <p:cNvPicPr>
            <a:picLocks noChangeAspect="1"/>
          </p:cNvPicPr>
          <p:nvPr/>
        </p:nvPicPr>
        <p:blipFill>
          <a:blip r:embed="rId6">
            <a:alphaModFix/>
          </a:blip>
          <a:srcRect l="1743" t="40056" r="79867" b="40056"/>
          <a:stretch>
            <a:fillRect/>
          </a:stretch>
        </p:blipFill>
        <p:spPr>
          <a:xfrm>
            <a:off x="6959602" y="3126466"/>
            <a:ext cx="2177143" cy="1569359"/>
          </a:xfrm>
          <a:custGeom>
            <a:avLst/>
            <a:gdLst/>
            <a:ahLst/>
            <a:cxnLst/>
            <a:rect l="l" t="t" r="r" b="b"/>
            <a:pathLst>
              <a:path w="2177143" h="1569359">
                <a:moveTo>
                  <a:pt x="0" y="0"/>
                </a:moveTo>
                <a:lnTo>
                  <a:pt x="2177143" y="0"/>
                </a:lnTo>
                <a:lnTo>
                  <a:pt x="2177143" y="1569359"/>
                </a:lnTo>
                <a:lnTo>
                  <a:pt x="0" y="156935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0" name="标题 1"/>
          <p:cNvSpPr txBox="1"/>
          <p:nvPr/>
        </p:nvSpPr>
        <p:spPr>
          <a:xfrm>
            <a:off x="679301" y="1687445"/>
            <a:ext cx="532315" cy="532315"/>
          </a:xfrm>
          <a:prstGeom prst="rect">
            <a:avLst/>
          </a:prstGeom>
          <a:noFill/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365262" y="1535825"/>
            <a:ext cx="5218774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000" b="1" dirty="0">
                <a:ln w="12700">
                  <a:noFill/>
                </a:ln>
                <a:solidFill>
                  <a:srgbClr val="990033"/>
                </a:solidFill>
                <a:latin typeface="Century" panose="02040604050505020304" pitchFamily="18" charset="0"/>
                <a:ea typeface="poppins-bold"/>
                <a:cs typeface="poppins-bold"/>
              </a:rPr>
              <a:t>Countries Involved</a:t>
            </a:r>
            <a:endParaRPr kumimoji="1" lang="zh-CN" altLang="en-US" sz="2400" b="1" dirty="0">
              <a:solidFill>
                <a:srgbClr val="990033"/>
              </a:solidFill>
              <a:latin typeface="Century" panose="02040604050505020304" pitchFamily="18" charset="0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1357567" y="1834053"/>
            <a:ext cx="5218774" cy="10834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kumimoji="1" lang="en-US" altLang="zh-CN" sz="1600" dirty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China
Iran
Turkey</a:t>
            </a:r>
            <a:endParaRPr kumimoji="1" lang="zh-CN" altLang="en-US" sz="2000" dirty="0">
              <a:solidFill>
                <a:srgbClr val="3333CC"/>
              </a:solidFill>
              <a:latin typeface="Century" panose="02040604050505020304" pitchFamily="18" charset="0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775459" y="1879993"/>
            <a:ext cx="302196" cy="302196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1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357567" y="2989953"/>
            <a:ext cx="5218774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400" b="1" dirty="0">
                <a:ln w="12700">
                  <a:noFill/>
                </a:ln>
                <a:solidFill>
                  <a:srgbClr val="990033"/>
                </a:solidFill>
                <a:latin typeface="Century" panose="02040604050505020304" pitchFamily="18" charset="0"/>
                <a:ea typeface="poppins-bold"/>
                <a:cs typeface="poppins-bold"/>
              </a:rPr>
              <a:t>Mechanism of Action</a:t>
            </a:r>
            <a:endParaRPr kumimoji="1" lang="zh-CN" altLang="en-US" sz="2800" b="1" dirty="0">
              <a:solidFill>
                <a:srgbClr val="990033"/>
              </a:solidFill>
              <a:latin typeface="Century" panose="02040604050505020304" pitchFamily="18" charset="0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1362019" y="3359988"/>
            <a:ext cx="5218774" cy="10834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kumimoji="1" lang="en-US" altLang="zh-CN" sz="1400" dirty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Restore healthy gut flora that inhibits </a:t>
            </a:r>
            <a:r>
              <a:rPr kumimoji="1" lang="en-US" altLang="zh-CN" sz="1400" dirty="0" smtClean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 </a:t>
            </a:r>
            <a:r>
              <a:rPr kumimoji="1" lang="en-US" altLang="zh-CN" sz="1400" dirty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beta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glucuronidase</a:t>
            </a:r>
            <a:r>
              <a:rPr kumimoji="1" lang="en-US" altLang="zh-CN" sz="1400" dirty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 or binds to unconjugated bilirubin in the gut.
Promoting fecal excretion.</a:t>
            </a:r>
            <a:endParaRPr kumimoji="1" lang="zh-CN" altLang="en-US" dirty="0">
              <a:solidFill>
                <a:srgbClr val="3333CC"/>
              </a:solidFill>
              <a:latin typeface="Century" panose="02040604050505020304" pitchFamily="18" charset="0"/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660399" y="3088708"/>
            <a:ext cx="532315" cy="532315"/>
          </a:xfrm>
          <a:prstGeom prst="rect">
            <a:avLst/>
          </a:prstGeom>
          <a:noFill/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75459" y="3352131"/>
            <a:ext cx="302196" cy="273976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accent1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1308494" y="4351498"/>
            <a:ext cx="5218774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2400" b="1" dirty="0">
                <a:ln w="12700">
                  <a:noFill/>
                </a:ln>
                <a:solidFill>
                  <a:srgbClr val="990033"/>
                </a:solidFill>
                <a:latin typeface="Century" panose="02040604050505020304" pitchFamily="18" charset="0"/>
                <a:ea typeface="poppins-bold"/>
                <a:cs typeface="poppins-bold"/>
              </a:rPr>
              <a:t>Clinical Implication</a:t>
            </a:r>
            <a:endParaRPr kumimoji="1" lang="zh-CN" altLang="en-US" sz="2800" b="1" dirty="0">
              <a:solidFill>
                <a:srgbClr val="990033"/>
              </a:solidFill>
              <a:latin typeface="Century" panose="02040604050505020304" pitchFamily="18" charset="0"/>
            </a:endParaRPr>
          </a:p>
        </p:txBody>
      </p:sp>
      <p:sp>
        <p:nvSpPr>
          <p:cNvPr id="19" name="标题 1"/>
          <p:cNvSpPr txBox="1"/>
          <p:nvPr/>
        </p:nvSpPr>
        <p:spPr>
          <a:xfrm>
            <a:off x="1357567" y="4553780"/>
            <a:ext cx="4985143" cy="18868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kumimoji="1" lang="en-US" altLang="zh-CN" sz="1600" dirty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Insufficient evidence </a:t>
            </a:r>
            <a:r>
              <a:rPr kumimoji="1" lang="en-US" altLang="zh-CN" sz="1600" dirty="0" smtClean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 </a:t>
            </a:r>
            <a:r>
              <a:rPr kumimoji="1" lang="en-US" altLang="zh-CN" sz="1600" dirty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in jaundice</a:t>
            </a:r>
            <a:r>
              <a:rPr kumimoji="1" lang="en-US" altLang="zh-CN" b="1" dirty="0">
                <a:ln w="12700">
                  <a:noFill/>
                </a:ln>
                <a:solidFill>
                  <a:srgbClr val="990033"/>
                </a:solidFill>
                <a:latin typeface="Century" panose="02040604050505020304" pitchFamily="18" charset="0"/>
                <a:ea typeface="Poppins"/>
                <a:cs typeface="Poppins"/>
              </a:rPr>
              <a:t>; may be </a:t>
            </a:r>
            <a:r>
              <a:rPr kumimoji="1" lang="en-US" altLang="zh-CN" sz="1600" dirty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considered if </a:t>
            </a:r>
            <a:r>
              <a:rPr kumimoji="1" lang="en-US" altLang="zh-CN" sz="1600" dirty="0" smtClean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 </a:t>
            </a:r>
            <a:r>
              <a:rPr kumimoji="1" lang="en-US" altLang="zh-CN" sz="1600" dirty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risks </a:t>
            </a:r>
            <a:r>
              <a:rPr kumimoji="1" lang="en-US" altLang="zh-CN" sz="1600" dirty="0" smtClean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 </a:t>
            </a:r>
            <a:r>
              <a:rPr kumimoji="1" lang="en-US" altLang="zh-CN" sz="1600" dirty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need for gut flora support.
Lactobacillus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rhamnosus</a:t>
            </a:r>
            <a:r>
              <a:rPr kumimoji="1" lang="en-US" altLang="zh-CN" sz="1600" dirty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,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Bifidobacterium</a:t>
            </a:r>
            <a:r>
              <a:rPr kumimoji="1" lang="en-US" altLang="zh-CN" sz="1600" dirty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.
Along with photo </a:t>
            </a:r>
            <a:r>
              <a:rPr kumimoji="1" lang="en-US" altLang="zh-CN" sz="1600" dirty="0" smtClean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, inhibition </a:t>
            </a:r>
            <a:r>
              <a:rPr kumimoji="1" lang="en-US" altLang="zh-CN" sz="1600" dirty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of b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glucuronidase</a:t>
            </a:r>
            <a:r>
              <a:rPr kumimoji="1" lang="en-US" altLang="zh-CN" sz="1600" dirty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 producing bacteria in intestine </a:t>
            </a:r>
            <a:r>
              <a:rPr kumimoji="1" lang="en-US" altLang="zh-CN" sz="1600" dirty="0" smtClean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↓ EH </a:t>
            </a:r>
            <a:r>
              <a:rPr kumimoji="1" lang="en-US" altLang="zh-CN" sz="1600" dirty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cycle.
Not significant ↓</a:t>
            </a:r>
            <a:r>
              <a:rPr kumimoji="1" lang="en-US" altLang="zh-CN" sz="1600" dirty="0" smtClean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in </a:t>
            </a:r>
            <a:r>
              <a:rPr kumimoji="1" lang="en-US" altLang="zh-CN" sz="1600" dirty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time.</a:t>
            </a:r>
            <a:r>
              <a:rPr kumimoji="1" lang="en-US" altLang="zh-CN" sz="875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
</a:t>
            </a:r>
            <a:endParaRPr kumimoji="1" lang="zh-CN" altLang="en-US" dirty="0"/>
          </a:p>
        </p:txBody>
      </p:sp>
      <p:sp>
        <p:nvSpPr>
          <p:cNvPr id="20" name="标题 1"/>
          <p:cNvSpPr txBox="1"/>
          <p:nvPr/>
        </p:nvSpPr>
        <p:spPr>
          <a:xfrm>
            <a:off x="679301" y="4659275"/>
            <a:ext cx="532315" cy="532315"/>
          </a:xfrm>
          <a:prstGeom prst="rect">
            <a:avLst/>
          </a:prstGeom>
          <a:noFill/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775459" y="4818960"/>
            <a:ext cx="302196" cy="273976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accent1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6959600" y="4800600"/>
            <a:ext cx="2171700" cy="1571622"/>
          </a:xfrm>
          <a:prstGeom prst="rect">
            <a:avLst/>
          </a:prstGeom>
          <a:solidFill>
            <a:schemeClr val="accent1"/>
          </a:solidFill>
          <a:ln w="12700" cap="rnd">
            <a:noFill/>
            <a:round/>
            <a:headEnd/>
            <a:tailE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679301" y="516755"/>
            <a:ext cx="1087848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kumimoji="1" lang="en-US" altLang="zh-CN" sz="3600" b="1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-bold"/>
                <a:cs typeface="poppins-bold"/>
              </a:rPr>
              <a:t>Probiotics </a:t>
            </a:r>
            <a:r>
              <a:rPr kumimoji="1" lang="en-US" altLang="zh-CN" sz="3600" b="1" dirty="0" smtClean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-bold"/>
                <a:cs typeface="poppins-bold"/>
              </a:rPr>
              <a:t>Use , </a:t>
            </a:r>
            <a:r>
              <a:rPr kumimoji="1" lang="en-US" altLang="zh-CN" sz="3600" b="1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Level of Evidence2a, </a:t>
            </a:r>
            <a:r>
              <a:rPr kumimoji="1" lang="en-US" altLang="zh-CN" sz="3600" b="1" dirty="0" smtClean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heterogeneity</a:t>
            </a:r>
            <a:r>
              <a:rPr kumimoji="1" lang="en-US" altLang="zh-CN" sz="3200" dirty="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.</a:t>
            </a:r>
            <a:endParaRPr kumimoji="1" lang="zh-CN" altLang="en-US" sz="3200" dirty="0"/>
          </a:p>
          <a:p>
            <a:pPr algn="l">
              <a:lnSpc>
                <a:spcPct val="120000"/>
              </a:lnSpc>
            </a:pPr>
            <a:endParaRPr kumimoji="1" lang="zh-CN" altLang="en-US" dirty="0"/>
          </a:p>
        </p:txBody>
      </p:sp>
      <p:sp>
        <p:nvSpPr>
          <p:cNvPr id="24" name="标题 1"/>
          <p:cNvSpPr txBox="1"/>
          <p:nvPr/>
        </p:nvSpPr>
        <p:spPr>
          <a:xfrm>
            <a:off x="327659" y="324821"/>
            <a:ext cx="159713" cy="159713"/>
          </a:xfrm>
          <a:prstGeom prst="rect">
            <a:avLst/>
          </a:prstGeom>
          <a:noFill/>
          <a:ln w="12700" cap="sq">
            <a:solidFill>
              <a:schemeClr val="bg1">
                <a:lumMod val="6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3108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flipH="1">
            <a:off x="-121920" y="-1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3692434"/>
            <a:ext cx="12192000" cy="3182984"/>
          </a:xfrm>
          <a:custGeom>
            <a:avLst/>
            <a:gdLst>
              <a:gd name="connsiteX0" fmla="*/ 965225 w 12187146"/>
              <a:gd name="connsiteY0" fmla="*/ 0 h 2427924"/>
              <a:gd name="connsiteX1" fmla="*/ 11221921 w 12187146"/>
              <a:gd name="connsiteY1" fmla="*/ 0 h 2427924"/>
              <a:gd name="connsiteX2" fmla="*/ 12187146 w 12187146"/>
              <a:gd name="connsiteY2" fmla="*/ 965225 h 2427924"/>
              <a:gd name="connsiteX3" fmla="*/ 12187146 w 12187146"/>
              <a:gd name="connsiteY3" fmla="*/ 2427924 h 2427924"/>
              <a:gd name="connsiteX4" fmla="*/ 0 w 12187146"/>
              <a:gd name="connsiteY4" fmla="*/ 2427924 h 2427924"/>
              <a:gd name="connsiteX5" fmla="*/ 0 w 12187146"/>
              <a:gd name="connsiteY5" fmla="*/ 965225 h 2427924"/>
              <a:gd name="connsiteX6" fmla="*/ 965225 w 12187146"/>
              <a:gd name="connsiteY6" fmla="*/ 0 h 2427924"/>
            </a:gdLst>
            <a:ahLst/>
            <a:cxnLst/>
            <a:rect l="l" t="t" r="r" b="b"/>
            <a:pathLst>
              <a:path w="12187146" h="2427924">
                <a:moveTo>
                  <a:pt x="965225" y="0"/>
                </a:moveTo>
                <a:lnTo>
                  <a:pt x="11221921" y="0"/>
                </a:lnTo>
                <a:cubicBezTo>
                  <a:pt x="11755000" y="0"/>
                  <a:pt x="12187146" y="432146"/>
                  <a:pt x="12187146" y="965225"/>
                </a:cubicBezTo>
                <a:lnTo>
                  <a:pt x="12187146" y="2427924"/>
                </a:lnTo>
                <a:lnTo>
                  <a:pt x="0" y="2427924"/>
                </a:lnTo>
                <a:lnTo>
                  <a:pt x="0" y="965225"/>
                </a:lnTo>
                <a:cubicBezTo>
                  <a:pt x="0" y="432146"/>
                  <a:pt x="432146" y="0"/>
                  <a:pt x="965225" y="0"/>
                </a:cubicBezTo>
                <a:close/>
              </a:path>
            </a:pathLst>
          </a:custGeom>
          <a:solidFill>
            <a:schemeClr val="accent1"/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217475" y="4570934"/>
            <a:ext cx="2880000" cy="13089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Century" panose="02040604050505020304" pitchFamily="18" charset="0"/>
                <a:ea typeface="Poppins"/>
                <a:cs typeface="Poppins"/>
              </a:rPr>
              <a:t>Human data highly limited</a:t>
            </a:r>
            <a:r>
              <a:rPr kumimoji="1" lang="en-US" altLang="zh-CN" dirty="0" smtClean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Century" panose="02040604050505020304" pitchFamily="18" charset="0"/>
                <a:ea typeface="Poppins"/>
                <a:cs typeface="Poppins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kumimoji="1" lang="en-US" altLang="zh-CN" sz="2400" dirty="0" smtClean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Century" panose="02040604050505020304" pitchFamily="18" charset="0"/>
                <a:cs typeface="Poppins"/>
              </a:rPr>
              <a:t>HO inhibitor</a:t>
            </a:r>
            <a:endParaRPr kumimoji="1" lang="zh-CN" altLang="en-US" sz="2400" dirty="0">
              <a:latin typeface="Century" panose="02040604050505020304" pitchFamily="18" charset="0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4656000" y="4570934"/>
            <a:ext cx="2880000" cy="13089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2000" dirty="0">
                <a:ln w="12700">
                  <a:noFill/>
                </a:ln>
                <a:solidFill>
                  <a:schemeClr val="bg1"/>
                </a:solidFill>
                <a:latin typeface="Century" panose="02040604050505020304" pitchFamily="18" charset="0"/>
                <a:ea typeface="Poppins"/>
                <a:cs typeface="Poppins"/>
              </a:rPr>
              <a:t>Data </a:t>
            </a:r>
            <a:r>
              <a:rPr kumimoji="1" lang="en-US" altLang="zh-CN" sz="2000" dirty="0" smtClean="0">
                <a:ln w="12700">
                  <a:noFill/>
                </a:ln>
                <a:solidFill>
                  <a:schemeClr val="bg1"/>
                </a:solidFill>
                <a:latin typeface="Century" panose="02040604050505020304" pitchFamily="18" charset="0"/>
                <a:ea typeface="Poppins"/>
                <a:cs typeface="Poppins"/>
              </a:rPr>
              <a:t>Source :</a:t>
            </a:r>
          </a:p>
          <a:p>
            <a:pPr algn="ctr">
              <a:lnSpc>
                <a:spcPct val="150000"/>
              </a:lnSpc>
            </a:pPr>
            <a:r>
              <a:rPr kumimoji="1" lang="en-US" altLang="zh-CN" sz="2000" dirty="0" smtClean="0">
                <a:ln w="12700">
                  <a:noFill/>
                </a:ln>
                <a:solidFill>
                  <a:schemeClr val="bg1"/>
                </a:solidFill>
                <a:latin typeface="Century" panose="02040604050505020304" pitchFamily="18" charset="0"/>
                <a:ea typeface="Poppins"/>
                <a:cs typeface="Poppins"/>
              </a:rPr>
              <a:t>animal </a:t>
            </a:r>
            <a:r>
              <a:rPr kumimoji="1" lang="en-US" altLang="zh-CN" sz="2000" dirty="0">
                <a:ln w="12700">
                  <a:noFill/>
                </a:ln>
                <a:solidFill>
                  <a:schemeClr val="bg1"/>
                </a:solidFill>
                <a:latin typeface="Century" panose="02040604050505020304" pitchFamily="18" charset="0"/>
                <a:ea typeface="Poppins"/>
                <a:cs typeface="Poppins"/>
              </a:rPr>
              <a:t>models and small- scale phase I/II trials.</a:t>
            </a:r>
            <a:endParaRPr kumimoji="1" lang="zh-CN" altLang="en-US" sz="2800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8081825" y="4570934"/>
            <a:ext cx="2880000" cy="13089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dirty="0" smtClean="0">
                <a:ln w="12700">
                  <a:noFill/>
                </a:ln>
                <a:solidFill>
                  <a:schemeClr val="bg1"/>
                </a:solidFill>
                <a:latin typeface="Century" panose="02040604050505020304" pitchFamily="18" charset="0"/>
                <a:ea typeface="Poppins"/>
                <a:cs typeface="Poppins"/>
              </a:rPr>
              <a:t>Concerns : Early </a:t>
            </a:r>
            <a:r>
              <a:rPr kumimoji="1" lang="en-US" altLang="zh-CN" dirty="0">
                <a:ln w="12700">
                  <a:noFill/>
                </a:ln>
                <a:solidFill>
                  <a:schemeClr val="bg1"/>
                </a:solidFill>
                <a:latin typeface="Century" panose="02040604050505020304" pitchFamily="18" charset="0"/>
                <a:ea typeface="Poppins"/>
                <a:cs typeface="Poppins"/>
              </a:rPr>
              <a:t>studies noted transient elevation of hepatic enzymes, hepatotoxicity</a:t>
            </a:r>
            <a:r>
              <a:rPr kumimoji="1" lang="en-US" altLang="zh-CN" sz="14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.</a:t>
            </a:r>
            <a:endParaRPr kumimoji="1" lang="zh-CN" altLang="en-US" dirty="0"/>
          </a:p>
        </p:txBody>
      </p:sp>
      <p:sp>
        <p:nvSpPr>
          <p:cNvPr id="10" name="标题 1"/>
          <p:cNvSpPr txBox="1"/>
          <p:nvPr/>
        </p:nvSpPr>
        <p:spPr>
          <a:xfrm>
            <a:off x="810592" y="263750"/>
            <a:ext cx="1087848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2800" b="1" dirty="0" smtClean="0">
                <a:ln w="12700">
                  <a:noFill/>
                </a:ln>
                <a:solidFill>
                  <a:srgbClr val="0000CC"/>
                </a:solidFill>
                <a:latin typeface="Century" panose="02040604050505020304" pitchFamily="18" charset="0"/>
                <a:ea typeface="poppins-bold"/>
                <a:cs typeface="poppins-bold"/>
              </a:rPr>
              <a:t>Tin Compounds (Metalloporphyrins) Efficacy </a:t>
            </a:r>
            <a:r>
              <a:rPr kumimoji="1" lang="en-US" altLang="zh-CN" sz="2800" b="1" dirty="0">
                <a:ln w="12700">
                  <a:noFill/>
                </a:ln>
                <a:solidFill>
                  <a:srgbClr val="0000CC"/>
                </a:solidFill>
                <a:latin typeface="Century" panose="02040604050505020304" pitchFamily="18" charset="0"/>
                <a:ea typeface="poppins-bold"/>
                <a:cs typeface="poppins-bold"/>
              </a:rPr>
              <a:t>and Evidence</a:t>
            </a:r>
            <a:endParaRPr kumimoji="1" lang="zh-CN" altLang="en-US" sz="1600" b="1" dirty="0">
              <a:solidFill>
                <a:srgbClr val="0000CC"/>
              </a:solidFill>
              <a:latin typeface="Century" panose="02040604050505020304" pitchFamily="18" charset="0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327659" y="324821"/>
            <a:ext cx="159713" cy="159713"/>
          </a:xfrm>
          <a:prstGeom prst="rect">
            <a:avLst/>
          </a:prstGeom>
          <a:noFill/>
          <a:ln w="12700" cap="sq">
            <a:solidFill>
              <a:schemeClr val="bg1">
                <a:lumMod val="6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82730" y="379892"/>
            <a:ext cx="255445" cy="2554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1075643"/>
            <a:ext cx="3595157" cy="23948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000" y="1059388"/>
            <a:ext cx="3355886" cy="24500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585" y="1075642"/>
            <a:ext cx="3699465" cy="239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5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3" name="线条 1"/>
          <p:cNvCxnSpPr/>
          <p:nvPr/>
        </p:nvCxnSpPr>
        <p:spPr>
          <a:xfrm flipH="1">
            <a:off x="619125" y="2663980"/>
            <a:ext cx="11059495" cy="0"/>
          </a:xfrm>
          <a:prstGeom prst="line">
            <a:avLst/>
          </a:prstGeom>
          <a:noFill/>
          <a:ln w="12700" cap="sq">
            <a:solidFill>
              <a:schemeClr val="accent2"/>
            </a:solidFill>
            <a:prstDash val="solid"/>
            <a:miter/>
          </a:ln>
        </p:spPr>
      </p:cxnSp>
      <p:sp>
        <p:nvSpPr>
          <p:cNvPr id="4" name="标题 1"/>
          <p:cNvSpPr txBox="1"/>
          <p:nvPr/>
        </p:nvSpPr>
        <p:spPr>
          <a:xfrm>
            <a:off x="2423160" y="2587780"/>
            <a:ext cx="152400" cy="152400"/>
          </a:xfrm>
          <a:prstGeom prst="ellipse">
            <a:avLst/>
          </a:prstGeom>
          <a:solidFill>
            <a:schemeClr val="accent1"/>
          </a:solidFill>
          <a:ln w="50800" cap="sq">
            <a:solidFill>
              <a:schemeClr val="accent2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204632" y="2884293"/>
            <a:ext cx="2589456" cy="2475107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t"/>
          <a:lstStyle/>
          <a:p>
            <a:pPr algn="ctr">
              <a:lnSpc>
                <a:spcPct val="160000"/>
              </a:lnSpc>
            </a:pPr>
            <a:r>
              <a:rPr kumimoji="1" lang="en-US" altLang="zh-CN" b="1" dirty="0">
                <a:ln w="12700">
                  <a:noFill/>
                </a:ln>
                <a:solidFill>
                  <a:srgbClr val="5711BF"/>
                </a:solidFill>
                <a:latin typeface="Century" panose="02040604050505020304" pitchFamily="18" charset="0"/>
                <a:ea typeface="Poppins"/>
                <a:cs typeface="Poppins"/>
              </a:rPr>
              <a:t>High potential, but currently not recommended for clinical use outside of strictly controlled, ethically reviewed research protocols.</a:t>
            </a:r>
            <a:endParaRPr kumimoji="1" lang="zh-CN" altLang="en-US" sz="2400" b="1" dirty="0">
              <a:solidFill>
                <a:srgbClr val="5711BF"/>
              </a:solidFill>
              <a:latin typeface="Century" panose="02040604050505020304" pitchFamily="18" charset="0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6019800" y="2587780"/>
            <a:ext cx="152400" cy="152400"/>
          </a:xfrm>
          <a:prstGeom prst="ellipse">
            <a:avLst/>
          </a:prstGeom>
          <a:solidFill>
            <a:schemeClr val="accent1"/>
          </a:solidFill>
          <a:ln w="50800" cap="sq">
            <a:solidFill>
              <a:schemeClr val="accent2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801272" y="2884293"/>
            <a:ext cx="2589456" cy="2475233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t"/>
          <a:lstStyle/>
          <a:p>
            <a:pPr algn="ctr">
              <a:lnSpc>
                <a:spcPct val="160000"/>
              </a:lnSpc>
            </a:pPr>
            <a:r>
              <a:rPr kumimoji="1" lang="en-US" altLang="zh-CN" dirty="0">
                <a:ln w="12700">
                  <a:noFill/>
                </a:ln>
                <a:solidFill>
                  <a:srgbClr val="5711BF"/>
                </a:solidFill>
                <a:latin typeface="Century" panose="02040604050505020304" pitchFamily="18" charset="0"/>
                <a:ea typeface="Poppins"/>
                <a:cs typeface="Poppins"/>
              </a:rPr>
              <a:t>Level of Evidence (</a:t>
            </a:r>
            <a:r>
              <a:rPr kumimoji="1" lang="en-US" altLang="zh-CN" dirty="0" err="1">
                <a:ln w="12700">
                  <a:noFill/>
                </a:ln>
                <a:solidFill>
                  <a:srgbClr val="5711BF"/>
                </a:solidFill>
                <a:latin typeface="Century" panose="02040604050505020304" pitchFamily="18" charset="0"/>
                <a:ea typeface="Poppins"/>
                <a:cs typeface="Poppins"/>
              </a:rPr>
              <a:t>LoE</a:t>
            </a:r>
            <a:r>
              <a:rPr kumimoji="1" lang="en-US" altLang="zh-CN" dirty="0">
                <a:ln w="12700">
                  <a:noFill/>
                </a:ln>
                <a:solidFill>
                  <a:srgbClr val="5711BF"/>
                </a:solidFill>
                <a:latin typeface="Century" panose="02040604050505020304" pitchFamily="18" charset="0"/>
                <a:ea typeface="Poppins"/>
                <a:cs typeface="Poppins"/>
              </a:rPr>
              <a:t>)III–IV</a:t>
            </a:r>
            <a:r>
              <a:rPr kumimoji="1" lang="en-US" altLang="zh-CN" sz="15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.</a:t>
            </a:r>
            <a:endParaRPr kumimoji="1" lang="zh-CN" altLang="en-US" dirty="0"/>
          </a:p>
        </p:txBody>
      </p:sp>
      <p:sp>
        <p:nvSpPr>
          <p:cNvPr id="8" name="标题 1"/>
          <p:cNvSpPr txBox="1"/>
          <p:nvPr/>
        </p:nvSpPr>
        <p:spPr>
          <a:xfrm>
            <a:off x="9616440" y="2587780"/>
            <a:ext cx="152400" cy="152400"/>
          </a:xfrm>
          <a:prstGeom prst="ellipse">
            <a:avLst/>
          </a:prstGeom>
          <a:solidFill>
            <a:schemeClr val="accent1"/>
          </a:solidFill>
          <a:ln w="50800" cap="sq">
            <a:solidFill>
              <a:schemeClr val="accent2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8397912" y="2884293"/>
            <a:ext cx="2589456" cy="2665733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t"/>
          <a:lstStyle/>
          <a:p>
            <a:pPr algn="ctr">
              <a:lnSpc>
                <a:spcPct val="160000"/>
              </a:lnSpc>
            </a:pPr>
            <a:r>
              <a:rPr kumimoji="1" lang="en-US" altLang="zh-CN" sz="2000" dirty="0">
                <a:ln w="12700">
                  <a:noFill/>
                </a:ln>
                <a:solidFill>
                  <a:srgbClr val="5711BF"/>
                </a:solidFill>
                <a:latin typeface="Century" panose="02040604050505020304" pitchFamily="18" charset="0"/>
                <a:ea typeface="Poppins"/>
                <a:cs typeface="Poppins"/>
              </a:rPr>
              <a:t>Strength of Recommendation (</a:t>
            </a:r>
            <a:r>
              <a:rPr kumimoji="1" lang="en-US" altLang="zh-CN" sz="2000" dirty="0" smtClean="0">
                <a:ln w="12700">
                  <a:noFill/>
                </a:ln>
                <a:solidFill>
                  <a:srgbClr val="5711BF"/>
                </a:solidFill>
                <a:latin typeface="Century" panose="02040604050505020304" pitchFamily="18" charset="0"/>
                <a:ea typeface="Poppins"/>
                <a:cs typeface="Poppins"/>
              </a:rPr>
              <a:t>SOR)C</a:t>
            </a:r>
            <a:r>
              <a:rPr kumimoji="1" lang="en-US" altLang="zh-CN" sz="2000" dirty="0">
                <a:ln w="12700">
                  <a:noFill/>
                </a:ln>
                <a:solidFill>
                  <a:srgbClr val="5711BF"/>
                </a:solidFill>
                <a:latin typeface="Century" panose="02040604050505020304" pitchFamily="18" charset="0"/>
                <a:ea typeface="Poppins"/>
                <a:cs typeface="Poppins"/>
              </a:rPr>
              <a:t>− (Not recommended outside trials).</a:t>
            </a:r>
            <a:endParaRPr kumimoji="1" lang="zh-CN" altLang="en-US" sz="2800" dirty="0">
              <a:solidFill>
                <a:srgbClr val="5711BF"/>
              </a:solidFill>
              <a:latin typeface="Century" panose="02040604050505020304" pitchFamily="18" charset="0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810592" y="263750"/>
            <a:ext cx="1087848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4000" b="1" dirty="0" smtClean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-bold"/>
                <a:cs typeface="poppins-bold"/>
              </a:rPr>
              <a:t>Clinical  </a:t>
            </a:r>
            <a:r>
              <a:rPr kumimoji="1" lang="en-US" altLang="zh-CN" sz="4000" b="1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-bold"/>
                <a:cs typeface="poppins-bold"/>
              </a:rPr>
              <a:t>Implication</a:t>
            </a:r>
            <a:endParaRPr kumimoji="1" lang="zh-CN" altLang="en-US" sz="2400" b="1" dirty="0">
              <a:solidFill>
                <a:srgbClr val="CC0099"/>
              </a:solidFill>
              <a:latin typeface="Century" panose="02040604050505020304" pitchFamily="18" charset="0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327659" y="324821"/>
            <a:ext cx="159713" cy="159713"/>
          </a:xfrm>
          <a:prstGeom prst="rect">
            <a:avLst/>
          </a:prstGeom>
          <a:noFill/>
          <a:ln w="12700" cap="sq">
            <a:solidFill>
              <a:schemeClr val="bg1">
                <a:lumMod val="6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82730" y="379892"/>
            <a:ext cx="255445" cy="2554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1293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214096" y="1893177"/>
            <a:ext cx="5542475" cy="7774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b="1" dirty="0" smtClean="0">
                <a:ln w="12700">
                  <a:noFill/>
                </a:ln>
                <a:solidFill>
                  <a:srgbClr val="0033CC"/>
                </a:solidFill>
                <a:latin typeface="Century" panose="02040604050505020304" pitchFamily="18" charset="0"/>
                <a:ea typeface="Poppins"/>
                <a:cs typeface="Poppins"/>
              </a:rPr>
              <a:t>when </a:t>
            </a:r>
            <a:r>
              <a:rPr kumimoji="1" lang="en-US" altLang="zh-CN" b="1" dirty="0">
                <a:ln w="12700">
                  <a:noFill/>
                </a:ln>
                <a:solidFill>
                  <a:srgbClr val="0033CC"/>
                </a:solidFill>
                <a:latin typeface="Century" panose="02040604050505020304" pitchFamily="18" charset="0"/>
                <a:ea typeface="Poppins"/>
                <a:cs typeface="Poppins"/>
              </a:rPr>
              <a:t>immune- mediated hemolysis is the cause of unconjugated hyperbilirubinemia.</a:t>
            </a:r>
            <a:endParaRPr kumimoji="1" lang="zh-CN" altLang="en-US" sz="2800" b="1" dirty="0">
              <a:solidFill>
                <a:srgbClr val="0033CC"/>
              </a:solidFill>
              <a:latin typeface="Century" panose="02040604050505020304" pitchFamily="18" charset="0"/>
            </a:endParaRPr>
          </a:p>
        </p:txBody>
      </p:sp>
      <p:sp>
        <p:nvSpPr>
          <p:cNvPr id="4" name="标题 1"/>
          <p:cNvSpPr txBox="1"/>
          <p:nvPr/>
        </p:nvSpPr>
        <p:spPr>
          <a:xfrm>
            <a:off x="5506102" y="1893177"/>
            <a:ext cx="471804" cy="472200"/>
          </a:xfrm>
          <a:prstGeom prst="ellipse">
            <a:avLst/>
          </a:prstGeom>
          <a:solidFill>
            <a:schemeClr val="accent1">
              <a:alpha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5494347" y="1960128"/>
            <a:ext cx="495300" cy="3073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01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238521" y="3049241"/>
            <a:ext cx="471804" cy="472200"/>
          </a:xfrm>
          <a:prstGeom prst="ellipse">
            <a:avLst/>
          </a:prstGeom>
          <a:solidFill>
            <a:schemeClr val="accent1">
              <a:lumMod val="60000"/>
              <a:lumOff val="40000"/>
              <a:alpha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172153" y="3116192"/>
            <a:ext cx="609600" cy="3073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02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951899" y="3063854"/>
            <a:ext cx="6240101" cy="64923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b="1" dirty="0">
                <a:ln w="12700">
                  <a:noFill/>
                </a:ln>
                <a:solidFill>
                  <a:srgbClr val="0033CC"/>
                </a:solidFill>
                <a:latin typeface="Century" panose="02040604050505020304" pitchFamily="18" charset="0"/>
                <a:ea typeface="Poppins"/>
                <a:cs typeface="Poppins"/>
              </a:rPr>
              <a:t>↓</a:t>
            </a:r>
            <a:r>
              <a:rPr kumimoji="1" lang="en-US" altLang="zh-CN" b="1" dirty="0" smtClean="0">
                <a:ln w="12700">
                  <a:noFill/>
                </a:ln>
                <a:solidFill>
                  <a:srgbClr val="0033CC"/>
                </a:solidFill>
                <a:latin typeface="Century" panose="02040604050505020304" pitchFamily="18" charset="0"/>
                <a:ea typeface="Poppins"/>
                <a:cs typeface="Poppins"/>
              </a:rPr>
              <a:t> </a:t>
            </a:r>
            <a:r>
              <a:rPr kumimoji="1" lang="en-US" altLang="zh-CN" b="1" dirty="0">
                <a:ln w="12700">
                  <a:noFill/>
                </a:ln>
                <a:solidFill>
                  <a:srgbClr val="0033CC"/>
                </a:solidFill>
                <a:latin typeface="Century" panose="02040604050505020304" pitchFamily="18" charset="0"/>
                <a:ea typeface="Poppins"/>
                <a:cs typeface="Poppins"/>
              </a:rPr>
              <a:t>RBC hemolysis by coating Fc receptors on RBCs</a:t>
            </a:r>
            <a:r>
              <a:rPr kumimoji="1" lang="en-US" altLang="zh-CN" sz="1400" b="1" dirty="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Century" panose="02040604050505020304" pitchFamily="18" charset="0"/>
                <a:ea typeface="Poppins"/>
                <a:cs typeface="Poppins"/>
              </a:rPr>
              <a:t>.</a:t>
            </a:r>
            <a:endParaRPr kumimoji="1" lang="zh-CN" altLang="en-US" b="1" dirty="0">
              <a:latin typeface="Century" panose="02040604050505020304" pitchFamily="18" charset="0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914958" y="4096605"/>
            <a:ext cx="471804" cy="472200"/>
          </a:xfrm>
          <a:prstGeom prst="ellipse">
            <a:avLst/>
          </a:prstGeom>
          <a:solidFill>
            <a:schemeClr val="accent1">
              <a:lumMod val="40000"/>
              <a:lumOff val="60000"/>
              <a:alpha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890309" y="4163556"/>
            <a:ext cx="533400" cy="3073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03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5629705" y="4103252"/>
            <a:ext cx="6257495" cy="64923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 b="1" dirty="0" smtClean="0">
                <a:ln w="12700">
                  <a:noFill/>
                </a:ln>
                <a:solidFill>
                  <a:srgbClr val="0033CC"/>
                </a:solidFill>
                <a:latin typeface="Century" panose="02040604050505020304" pitchFamily="18" charset="0"/>
                <a:ea typeface="Poppins"/>
                <a:cs typeface="Poppins"/>
              </a:rPr>
              <a:t> </a:t>
            </a:r>
            <a:r>
              <a:rPr kumimoji="1" lang="en-US" altLang="zh-CN" sz="1600" b="1" dirty="0">
                <a:ln w="12700">
                  <a:noFill/>
                </a:ln>
                <a:solidFill>
                  <a:srgbClr val="0033CC"/>
                </a:solidFill>
                <a:latin typeface="Century" panose="02040604050505020304" pitchFamily="18" charset="0"/>
                <a:ea typeface="Poppins"/>
                <a:cs typeface="Poppins"/>
              </a:rPr>
              <a:t>AAP </a:t>
            </a:r>
            <a:r>
              <a:rPr kumimoji="1" lang="en-US" altLang="zh-CN" sz="1600" b="1" dirty="0" smtClean="0">
                <a:ln w="12700">
                  <a:noFill/>
                </a:ln>
                <a:solidFill>
                  <a:srgbClr val="0033CC"/>
                </a:solidFill>
                <a:latin typeface="Century" panose="02040604050505020304" pitchFamily="18" charset="0"/>
                <a:ea typeface="Poppins"/>
                <a:cs typeface="Poppins"/>
              </a:rPr>
              <a:t>in </a:t>
            </a:r>
            <a:r>
              <a:rPr kumimoji="1" lang="en-US" altLang="zh-CN" sz="1600" b="1" dirty="0">
                <a:ln w="12700">
                  <a:noFill/>
                </a:ln>
                <a:solidFill>
                  <a:srgbClr val="0033CC"/>
                </a:solidFill>
                <a:latin typeface="Century" panose="02040604050505020304" pitchFamily="18" charset="0"/>
                <a:ea typeface="Poppins"/>
                <a:cs typeface="Poppins"/>
              </a:rPr>
              <a:t>immune- mediated </a:t>
            </a:r>
            <a:r>
              <a:rPr kumimoji="1" lang="en-US" altLang="zh-CN" sz="1600" b="1" dirty="0" smtClean="0">
                <a:ln w="12700">
                  <a:noFill/>
                </a:ln>
                <a:solidFill>
                  <a:srgbClr val="0033CC"/>
                </a:solidFill>
                <a:latin typeface="Century" panose="02040604050505020304" pitchFamily="18" charset="0"/>
                <a:ea typeface="Poppins"/>
                <a:cs typeface="Poppins"/>
              </a:rPr>
              <a:t>hemolysis, </a:t>
            </a:r>
            <a:r>
              <a:rPr kumimoji="1" lang="en-US" altLang="zh-CN" sz="1600" b="1" dirty="0">
                <a:ln w="12700">
                  <a:noFill/>
                </a:ln>
                <a:solidFill>
                  <a:srgbClr val="0033CC"/>
                </a:solidFill>
                <a:latin typeface="Century" panose="02040604050505020304" pitchFamily="18" charset="0"/>
                <a:ea typeface="Poppins"/>
                <a:cs typeface="Poppins"/>
              </a:rPr>
              <a:t>TSB </a:t>
            </a:r>
            <a:r>
              <a:rPr kumimoji="1" lang="en-US" altLang="zh-CN" sz="1600" b="1" dirty="0" smtClean="0">
                <a:ln w="12700">
                  <a:noFill/>
                </a:ln>
                <a:solidFill>
                  <a:srgbClr val="0033CC"/>
                </a:solidFill>
                <a:latin typeface="Century" panose="02040604050505020304" pitchFamily="18" charset="0"/>
                <a:ea typeface="Poppins"/>
                <a:cs typeface="Poppins"/>
              </a:rPr>
              <a:t> </a:t>
            </a:r>
            <a:r>
              <a:rPr kumimoji="1" lang="en-US" altLang="zh-CN" sz="1600" b="1" dirty="0">
                <a:ln w="12700">
                  <a:noFill/>
                </a:ln>
                <a:solidFill>
                  <a:srgbClr val="0033CC"/>
                </a:solidFill>
                <a:latin typeface="Century" panose="02040604050505020304" pitchFamily="18" charset="0"/>
                <a:ea typeface="Poppins"/>
                <a:cs typeface="Poppins"/>
              </a:rPr>
              <a:t>within 2 to 3 mg/</a:t>
            </a:r>
            <a:r>
              <a:rPr kumimoji="1" lang="en-US" altLang="zh-CN" sz="1600" b="1" dirty="0" err="1">
                <a:ln w="12700">
                  <a:noFill/>
                </a:ln>
                <a:solidFill>
                  <a:srgbClr val="0033CC"/>
                </a:solidFill>
                <a:latin typeface="Century" panose="02040604050505020304" pitchFamily="18" charset="0"/>
                <a:ea typeface="Poppins"/>
                <a:cs typeface="Poppins"/>
              </a:rPr>
              <a:t>dL</a:t>
            </a:r>
            <a:r>
              <a:rPr kumimoji="1" lang="en-US" altLang="zh-CN" sz="1600" b="1" dirty="0">
                <a:ln w="12700">
                  <a:noFill/>
                </a:ln>
                <a:solidFill>
                  <a:srgbClr val="0033CC"/>
                </a:solidFill>
                <a:latin typeface="Century" panose="02040604050505020304" pitchFamily="18" charset="0"/>
                <a:ea typeface="Poppins"/>
                <a:cs typeface="Poppins"/>
              </a:rPr>
              <a:t> of </a:t>
            </a:r>
            <a:r>
              <a:rPr kumimoji="1" lang="en-US" altLang="zh-CN" sz="1600" b="1" dirty="0" smtClean="0">
                <a:ln w="12700">
                  <a:noFill/>
                </a:ln>
                <a:solidFill>
                  <a:srgbClr val="0033CC"/>
                </a:solidFill>
                <a:latin typeface="Century" panose="02040604050505020304" pitchFamily="18" charset="0"/>
                <a:ea typeface="Poppins"/>
                <a:cs typeface="Poppins"/>
              </a:rPr>
              <a:t> </a:t>
            </a:r>
            <a:r>
              <a:rPr kumimoji="1" lang="en-US" altLang="zh-CN" sz="1600" b="1" dirty="0">
                <a:ln w="12700">
                  <a:noFill/>
                </a:ln>
                <a:solidFill>
                  <a:srgbClr val="0033CC"/>
                </a:solidFill>
                <a:latin typeface="Century" panose="02040604050505020304" pitchFamily="18" charset="0"/>
                <a:ea typeface="Poppins"/>
                <a:cs typeface="Poppins"/>
              </a:rPr>
              <a:t>exchange threshold despite intensive phototherapy</a:t>
            </a:r>
            <a:r>
              <a:rPr kumimoji="1" lang="en-US" altLang="zh-CN" sz="1100" b="1" dirty="0">
                <a:ln w="12700">
                  <a:noFill/>
                </a:ln>
                <a:solidFill>
                  <a:srgbClr val="0033CC"/>
                </a:solidFill>
                <a:latin typeface="Century" panose="02040604050505020304" pitchFamily="18" charset="0"/>
                <a:ea typeface="Poppins"/>
                <a:cs typeface="Poppins"/>
              </a:rPr>
              <a:t>.</a:t>
            </a:r>
            <a:endParaRPr kumimoji="1" lang="zh-CN" altLang="en-US" sz="2800" b="1" dirty="0">
              <a:solidFill>
                <a:srgbClr val="0033CC"/>
              </a:solidFill>
              <a:latin typeface="Century" panose="02040604050505020304" pitchFamily="18" charset="0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660400" y="1166314"/>
            <a:ext cx="1994820" cy="1331586"/>
          </a:xfrm>
          <a:custGeom>
            <a:avLst/>
            <a:gdLst>
              <a:gd name="connsiteX0" fmla="*/ 1808300 w 1808300"/>
              <a:gd name="connsiteY0" fmla="*/ 0 h 1235881"/>
              <a:gd name="connsiteX1" fmla="*/ 1808300 w 1808300"/>
              <a:gd name="connsiteY1" fmla="*/ 1079230 h 1235881"/>
              <a:gd name="connsiteX2" fmla="*/ 0 w 1808300"/>
              <a:gd name="connsiteY2" fmla="*/ 1235881 h 1235881"/>
              <a:gd name="connsiteX3" fmla="*/ 0 w 1808300"/>
              <a:gd name="connsiteY3" fmla="*/ 350509 h 1235881"/>
            </a:gdLst>
            <a:ahLst/>
            <a:cxnLst/>
            <a:rect l="l" t="t" r="r" b="b"/>
            <a:pathLst>
              <a:path w="1808300" h="1235881">
                <a:moveTo>
                  <a:pt x="1808300" y="0"/>
                </a:moveTo>
                <a:lnTo>
                  <a:pt x="1808300" y="1079230"/>
                </a:lnTo>
                <a:lnTo>
                  <a:pt x="0" y="1235881"/>
                </a:lnTo>
                <a:lnTo>
                  <a:pt x="0" y="350509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flipH="1">
            <a:off x="2655220" y="1166314"/>
            <a:ext cx="1994820" cy="1331586"/>
          </a:xfrm>
          <a:custGeom>
            <a:avLst/>
            <a:gdLst>
              <a:gd name="connsiteX0" fmla="*/ 1808300 w 1808300"/>
              <a:gd name="connsiteY0" fmla="*/ 0 h 1235881"/>
              <a:gd name="connsiteX1" fmla="*/ 1808300 w 1808300"/>
              <a:gd name="connsiteY1" fmla="*/ 1079230 h 1235881"/>
              <a:gd name="connsiteX2" fmla="*/ 0 w 1808300"/>
              <a:gd name="connsiteY2" fmla="*/ 1235881 h 1235881"/>
              <a:gd name="connsiteX3" fmla="*/ 0 w 1808300"/>
              <a:gd name="connsiteY3" fmla="*/ 350509 h 1235881"/>
            </a:gdLst>
            <a:ahLst/>
            <a:cxnLst/>
            <a:rect l="l" t="t" r="r" b="b"/>
            <a:pathLst>
              <a:path w="1808300" h="1235881">
                <a:moveTo>
                  <a:pt x="1808300" y="0"/>
                </a:moveTo>
                <a:lnTo>
                  <a:pt x="1808300" y="1079230"/>
                </a:lnTo>
                <a:lnTo>
                  <a:pt x="0" y="1235881"/>
                </a:lnTo>
                <a:lnTo>
                  <a:pt x="0" y="350509"/>
                </a:lnTo>
                <a:close/>
              </a:path>
            </a:pathLst>
          </a:custGeom>
          <a:solidFill>
            <a:schemeClr val="accent1">
              <a:alpha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996314" y="2632318"/>
            <a:ext cx="1658905" cy="1107355"/>
          </a:xfrm>
          <a:custGeom>
            <a:avLst/>
            <a:gdLst>
              <a:gd name="connsiteX0" fmla="*/ 1808300 w 1808300"/>
              <a:gd name="connsiteY0" fmla="*/ 0 h 1235881"/>
              <a:gd name="connsiteX1" fmla="*/ 1808300 w 1808300"/>
              <a:gd name="connsiteY1" fmla="*/ 1079230 h 1235881"/>
              <a:gd name="connsiteX2" fmla="*/ 0 w 1808300"/>
              <a:gd name="connsiteY2" fmla="*/ 1235881 h 1235881"/>
              <a:gd name="connsiteX3" fmla="*/ 0 w 1808300"/>
              <a:gd name="connsiteY3" fmla="*/ 350509 h 1235881"/>
            </a:gdLst>
            <a:ahLst/>
            <a:cxnLst/>
            <a:rect l="l" t="t" r="r" b="b"/>
            <a:pathLst>
              <a:path w="1808300" h="1235881">
                <a:moveTo>
                  <a:pt x="1808300" y="0"/>
                </a:moveTo>
                <a:lnTo>
                  <a:pt x="1808300" y="1079230"/>
                </a:lnTo>
                <a:lnTo>
                  <a:pt x="0" y="1235881"/>
                </a:lnTo>
                <a:lnTo>
                  <a:pt x="0" y="350509"/>
                </a:lnTo>
                <a:close/>
              </a:path>
            </a:pathLst>
          </a:custGeom>
          <a:solidFill>
            <a:schemeClr val="accent1">
              <a:alpha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flipH="1">
            <a:off x="2655220" y="2632318"/>
            <a:ext cx="1658905" cy="1107355"/>
          </a:xfrm>
          <a:custGeom>
            <a:avLst/>
            <a:gdLst>
              <a:gd name="connsiteX0" fmla="*/ 1808300 w 1808300"/>
              <a:gd name="connsiteY0" fmla="*/ 0 h 1235881"/>
              <a:gd name="connsiteX1" fmla="*/ 1808300 w 1808300"/>
              <a:gd name="connsiteY1" fmla="*/ 1079230 h 1235881"/>
              <a:gd name="connsiteX2" fmla="*/ 0 w 1808300"/>
              <a:gd name="connsiteY2" fmla="*/ 1235881 h 1235881"/>
              <a:gd name="connsiteX3" fmla="*/ 0 w 1808300"/>
              <a:gd name="connsiteY3" fmla="*/ 350509 h 1235881"/>
            </a:gdLst>
            <a:ahLst/>
            <a:cxnLst/>
            <a:rect l="l" t="t" r="r" b="b"/>
            <a:pathLst>
              <a:path w="1808300" h="1235881">
                <a:moveTo>
                  <a:pt x="1808300" y="0"/>
                </a:moveTo>
                <a:lnTo>
                  <a:pt x="1808300" y="1079230"/>
                </a:lnTo>
                <a:lnTo>
                  <a:pt x="0" y="1235881"/>
                </a:lnTo>
                <a:lnTo>
                  <a:pt x="0" y="35050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452751" y="3874092"/>
            <a:ext cx="1202468" cy="782960"/>
          </a:xfrm>
          <a:custGeom>
            <a:avLst/>
            <a:gdLst>
              <a:gd name="connsiteX0" fmla="*/ 1808300 w 1808300"/>
              <a:gd name="connsiteY0" fmla="*/ 0 h 1235881"/>
              <a:gd name="connsiteX1" fmla="*/ 1808300 w 1808300"/>
              <a:gd name="connsiteY1" fmla="*/ 1079230 h 1235881"/>
              <a:gd name="connsiteX2" fmla="*/ 0 w 1808300"/>
              <a:gd name="connsiteY2" fmla="*/ 1235881 h 1235881"/>
              <a:gd name="connsiteX3" fmla="*/ 0 w 1808300"/>
              <a:gd name="connsiteY3" fmla="*/ 350509 h 1235881"/>
            </a:gdLst>
            <a:ahLst/>
            <a:cxnLst/>
            <a:rect l="l" t="t" r="r" b="b"/>
            <a:pathLst>
              <a:path w="1808300" h="1235881">
                <a:moveTo>
                  <a:pt x="1808300" y="0"/>
                </a:moveTo>
                <a:lnTo>
                  <a:pt x="1808300" y="1079230"/>
                </a:lnTo>
                <a:lnTo>
                  <a:pt x="0" y="1235881"/>
                </a:lnTo>
                <a:lnTo>
                  <a:pt x="0" y="35050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flipH="1">
            <a:off x="2655220" y="3874092"/>
            <a:ext cx="1202468" cy="782960"/>
          </a:xfrm>
          <a:custGeom>
            <a:avLst/>
            <a:gdLst>
              <a:gd name="connsiteX0" fmla="*/ 1808300 w 1808300"/>
              <a:gd name="connsiteY0" fmla="*/ 0 h 1235881"/>
              <a:gd name="connsiteX1" fmla="*/ 1808300 w 1808300"/>
              <a:gd name="connsiteY1" fmla="*/ 1079230 h 1235881"/>
              <a:gd name="connsiteX2" fmla="*/ 0 w 1808300"/>
              <a:gd name="connsiteY2" fmla="*/ 1235881 h 1235881"/>
              <a:gd name="connsiteX3" fmla="*/ 0 w 1808300"/>
              <a:gd name="connsiteY3" fmla="*/ 350509 h 1235881"/>
            </a:gdLst>
            <a:ahLst/>
            <a:cxnLst/>
            <a:rect l="l" t="t" r="r" b="b"/>
            <a:pathLst>
              <a:path w="1808300" h="1235881">
                <a:moveTo>
                  <a:pt x="1808300" y="0"/>
                </a:moveTo>
                <a:lnTo>
                  <a:pt x="1808300" y="1079230"/>
                </a:lnTo>
                <a:lnTo>
                  <a:pt x="0" y="1235881"/>
                </a:lnTo>
                <a:lnTo>
                  <a:pt x="0" y="35050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21295839">
            <a:off x="673960" y="2406981"/>
            <a:ext cx="2003359" cy="386389"/>
          </a:xfrm>
          <a:custGeom>
            <a:avLst/>
            <a:gdLst>
              <a:gd name="connsiteX0" fmla="*/ 0 w 1826855"/>
              <a:gd name="connsiteY0" fmla="*/ 0 h 355906"/>
              <a:gd name="connsiteX1" fmla="*/ 1826855 w 1826855"/>
              <a:gd name="connsiteY1" fmla="*/ 6428 h 355906"/>
              <a:gd name="connsiteX2" fmla="*/ 1802204 w 1826855"/>
              <a:gd name="connsiteY2" fmla="*/ 287682 h 355906"/>
              <a:gd name="connsiteX3" fmla="*/ 1098804 w 1826855"/>
              <a:gd name="connsiteY3" fmla="*/ 355906 h 355906"/>
              <a:gd name="connsiteX4" fmla="*/ 0 w 1826855"/>
              <a:gd name="connsiteY4" fmla="*/ 0 h 355906"/>
            </a:gdLst>
            <a:ahLst/>
            <a:cxnLst/>
            <a:rect l="l" t="t" r="r" b="b"/>
            <a:pathLst>
              <a:path w="1826855" h="355906">
                <a:moveTo>
                  <a:pt x="0" y="0"/>
                </a:moveTo>
                <a:lnTo>
                  <a:pt x="1826855" y="6428"/>
                </a:lnTo>
                <a:lnTo>
                  <a:pt x="1802204" y="287682"/>
                </a:lnTo>
                <a:lnTo>
                  <a:pt x="1098804" y="355906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304161" flipH="1">
            <a:off x="2636627" y="3666861"/>
            <a:ext cx="1661606" cy="345627"/>
          </a:xfrm>
          <a:custGeom>
            <a:avLst/>
            <a:gdLst>
              <a:gd name="connsiteX0" fmla="*/ 0 w 1823366"/>
              <a:gd name="connsiteY0" fmla="*/ 0 h 339973"/>
              <a:gd name="connsiteX1" fmla="*/ 1823366 w 1823366"/>
              <a:gd name="connsiteY1" fmla="*/ 2780 h 339973"/>
              <a:gd name="connsiteX2" fmla="*/ 1796353 w 1823366"/>
              <a:gd name="connsiteY2" fmla="*/ 278784 h 339973"/>
              <a:gd name="connsiteX3" fmla="*/ 1067622 w 1823366"/>
              <a:gd name="connsiteY3" fmla="*/ 339973 h 339973"/>
              <a:gd name="connsiteX4" fmla="*/ 0 w 1823366"/>
              <a:gd name="connsiteY4" fmla="*/ 0 h 339973"/>
            </a:gdLst>
            <a:ahLst/>
            <a:cxnLst/>
            <a:rect l="l" t="t" r="r" b="b"/>
            <a:pathLst>
              <a:path w="1823366" h="339973">
                <a:moveTo>
                  <a:pt x="0" y="0"/>
                </a:moveTo>
                <a:lnTo>
                  <a:pt x="1823366" y="2780"/>
                </a:lnTo>
                <a:lnTo>
                  <a:pt x="1796353" y="278784"/>
                </a:lnTo>
                <a:lnTo>
                  <a:pt x="1067622" y="339973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  <a:alpha val="7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452116" y="4556629"/>
            <a:ext cx="1203105" cy="969440"/>
          </a:xfrm>
          <a:custGeom>
            <a:avLst/>
            <a:gdLst>
              <a:gd name="connsiteX0" fmla="*/ 0 w 1090612"/>
              <a:gd name="connsiteY0" fmla="*/ 92522 h 899764"/>
              <a:gd name="connsiteX1" fmla="*/ 1090612 w 1090612"/>
              <a:gd name="connsiteY1" fmla="*/ 0 h 899764"/>
              <a:gd name="connsiteX2" fmla="*/ 1089601 w 1090612"/>
              <a:gd name="connsiteY2" fmla="*/ 899764 h 899764"/>
              <a:gd name="connsiteX3" fmla="*/ 0 w 1090612"/>
              <a:gd name="connsiteY3" fmla="*/ 92522 h 899764"/>
            </a:gdLst>
            <a:ahLst/>
            <a:cxnLst/>
            <a:rect l="l" t="t" r="r" b="b"/>
            <a:pathLst>
              <a:path w="1090612" h="899764">
                <a:moveTo>
                  <a:pt x="0" y="92522"/>
                </a:moveTo>
                <a:lnTo>
                  <a:pt x="1090612" y="0"/>
                </a:lnTo>
                <a:cubicBezTo>
                  <a:pt x="1088687" y="299128"/>
                  <a:pt x="1091526" y="600636"/>
                  <a:pt x="1089601" y="899764"/>
                </a:cubicBezTo>
                <a:lnTo>
                  <a:pt x="0" y="92522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flipH="1">
            <a:off x="2654583" y="4556629"/>
            <a:ext cx="1203105" cy="969440"/>
          </a:xfrm>
          <a:custGeom>
            <a:avLst/>
            <a:gdLst>
              <a:gd name="connsiteX0" fmla="*/ 0 w 1090612"/>
              <a:gd name="connsiteY0" fmla="*/ 92522 h 899764"/>
              <a:gd name="connsiteX1" fmla="*/ 1090612 w 1090612"/>
              <a:gd name="connsiteY1" fmla="*/ 0 h 899764"/>
              <a:gd name="connsiteX2" fmla="*/ 1089601 w 1090612"/>
              <a:gd name="connsiteY2" fmla="*/ 899764 h 899764"/>
              <a:gd name="connsiteX3" fmla="*/ 0 w 1090612"/>
              <a:gd name="connsiteY3" fmla="*/ 92522 h 899764"/>
            </a:gdLst>
            <a:ahLst/>
            <a:cxnLst/>
            <a:rect l="l" t="t" r="r" b="b"/>
            <a:pathLst>
              <a:path w="1090612" h="899764">
                <a:moveTo>
                  <a:pt x="0" y="92522"/>
                </a:moveTo>
                <a:lnTo>
                  <a:pt x="1090612" y="0"/>
                </a:lnTo>
                <a:cubicBezTo>
                  <a:pt x="1088687" y="299128"/>
                  <a:pt x="1091526" y="600636"/>
                  <a:pt x="1089601" y="899764"/>
                </a:cubicBezTo>
                <a:lnTo>
                  <a:pt x="0" y="92522"/>
                </a:lnTo>
                <a:close/>
              </a:path>
            </a:pathLst>
          </a:custGeom>
          <a:solidFill>
            <a:schemeClr val="bg2">
              <a:lumMod val="90000"/>
              <a:alpha val="7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3472096" y="1651572"/>
            <a:ext cx="361067" cy="361067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w="81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3326599" y="3079860"/>
            <a:ext cx="316146" cy="316146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80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405022 w 720001"/>
              <a:gd name="connsiteY7" fmla="*/ 0 h 720001"/>
              <a:gd name="connsiteX8" fmla="*/ 720001 w 720001"/>
              <a:gd name="connsiteY8" fmla="*/ 314979 h 720001"/>
              <a:gd name="connsiteX9" fmla="*/ 405022 w 720001"/>
              <a:gd name="connsiteY9" fmla="*/ 314979 h 720001"/>
              <a:gd name="connsiteX10" fmla="*/ 360000 w 720001"/>
              <a:gd name="connsiteY10" fmla="*/ 0 h 720001"/>
              <a:gd name="connsiteX11" fmla="*/ 360000 w 720001"/>
              <a:gd name="connsiteY11" fmla="*/ 360000 h 720001"/>
              <a:gd name="connsiteX12" fmla="*/ 720000 w 720001"/>
              <a:gd name="connsiteY12" fmla="*/ 360000 h 720001"/>
              <a:gd name="connsiteX13" fmla="*/ 360000 w 720001"/>
              <a:gd name="connsiteY13" fmla="*/ 720001 h 720001"/>
              <a:gd name="connsiteX14" fmla="*/ 0 w 720001"/>
              <a:gd name="connsiteY14" fmla="*/ 360000 h 720001"/>
              <a:gd name="connsiteX15" fmla="*/ 360000 w 720001"/>
              <a:gd name="connsiteY15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80"/>
                </a:cubicBezTo>
                <a:cubicBezTo>
                  <a:pt x="566806" y="104878"/>
                  <a:pt x="538699" y="85967"/>
                  <a:pt x="507383" y="72694"/>
                </a:cubicBezTo>
                <a:cubicBezTo>
                  <a:pt x="491075" y="65755"/>
                  <a:pt x="474246" y="60637"/>
                  <a:pt x="457070" y="57166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0" y="360000"/>
                </a:lnTo>
                <a:cubicBezTo>
                  <a:pt x="720000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81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3081474" y="4122678"/>
            <a:ext cx="349959" cy="329844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81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304161" flipH="1">
            <a:off x="2634101" y="2406981"/>
            <a:ext cx="2003359" cy="386389"/>
          </a:xfrm>
          <a:custGeom>
            <a:avLst/>
            <a:gdLst>
              <a:gd name="connsiteX0" fmla="*/ 0 w 1826855"/>
              <a:gd name="connsiteY0" fmla="*/ 0 h 355906"/>
              <a:gd name="connsiteX1" fmla="*/ 1826855 w 1826855"/>
              <a:gd name="connsiteY1" fmla="*/ 6428 h 355906"/>
              <a:gd name="connsiteX2" fmla="*/ 1802204 w 1826855"/>
              <a:gd name="connsiteY2" fmla="*/ 287682 h 355906"/>
              <a:gd name="connsiteX3" fmla="*/ 1098804 w 1826855"/>
              <a:gd name="connsiteY3" fmla="*/ 355906 h 355906"/>
              <a:gd name="connsiteX4" fmla="*/ 0 w 1826855"/>
              <a:gd name="connsiteY4" fmla="*/ 0 h 355906"/>
            </a:gdLst>
            <a:ahLst/>
            <a:cxnLst/>
            <a:rect l="l" t="t" r="r" b="b"/>
            <a:pathLst>
              <a:path w="1826855" h="355906">
                <a:moveTo>
                  <a:pt x="0" y="0"/>
                </a:moveTo>
                <a:lnTo>
                  <a:pt x="1826855" y="6428"/>
                </a:lnTo>
                <a:lnTo>
                  <a:pt x="1802204" y="287682"/>
                </a:lnTo>
                <a:lnTo>
                  <a:pt x="1098804" y="355906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  <a:alpha val="7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21295839">
            <a:off x="1015123" y="3666861"/>
            <a:ext cx="1661606" cy="345627"/>
          </a:xfrm>
          <a:custGeom>
            <a:avLst/>
            <a:gdLst>
              <a:gd name="connsiteX0" fmla="*/ 0 w 1823366"/>
              <a:gd name="connsiteY0" fmla="*/ 0 h 339973"/>
              <a:gd name="connsiteX1" fmla="*/ 1823366 w 1823366"/>
              <a:gd name="connsiteY1" fmla="*/ 2780 h 339973"/>
              <a:gd name="connsiteX2" fmla="*/ 1796353 w 1823366"/>
              <a:gd name="connsiteY2" fmla="*/ 278784 h 339973"/>
              <a:gd name="connsiteX3" fmla="*/ 1067622 w 1823366"/>
              <a:gd name="connsiteY3" fmla="*/ 339973 h 339973"/>
              <a:gd name="connsiteX4" fmla="*/ 0 w 1823366"/>
              <a:gd name="connsiteY4" fmla="*/ 0 h 339973"/>
            </a:gdLst>
            <a:ahLst/>
            <a:cxnLst/>
            <a:rect l="l" t="t" r="r" b="b"/>
            <a:pathLst>
              <a:path w="1823366" h="339973">
                <a:moveTo>
                  <a:pt x="0" y="0"/>
                </a:moveTo>
                <a:lnTo>
                  <a:pt x="1823366" y="2780"/>
                </a:lnTo>
                <a:lnTo>
                  <a:pt x="1796353" y="278784"/>
                </a:lnTo>
                <a:lnTo>
                  <a:pt x="1067622" y="339973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1742641" y="4875663"/>
            <a:ext cx="912182" cy="593947"/>
          </a:xfrm>
          <a:custGeom>
            <a:avLst/>
            <a:gdLst>
              <a:gd name="connsiteX0" fmla="*/ 1808300 w 1808300"/>
              <a:gd name="connsiteY0" fmla="*/ 0 h 1235881"/>
              <a:gd name="connsiteX1" fmla="*/ 1808300 w 1808300"/>
              <a:gd name="connsiteY1" fmla="*/ 1079230 h 1235881"/>
              <a:gd name="connsiteX2" fmla="*/ 0 w 1808300"/>
              <a:gd name="connsiteY2" fmla="*/ 1235881 h 1235881"/>
              <a:gd name="connsiteX3" fmla="*/ 0 w 1808300"/>
              <a:gd name="connsiteY3" fmla="*/ 350509 h 1235881"/>
            </a:gdLst>
            <a:ahLst/>
            <a:cxnLst/>
            <a:rect l="l" t="t" r="r" b="b"/>
            <a:pathLst>
              <a:path w="1808300" h="1235881">
                <a:moveTo>
                  <a:pt x="1808300" y="0"/>
                </a:moveTo>
                <a:lnTo>
                  <a:pt x="1808300" y="1079230"/>
                </a:lnTo>
                <a:lnTo>
                  <a:pt x="0" y="1235881"/>
                </a:lnTo>
                <a:lnTo>
                  <a:pt x="0" y="35050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flipH="1">
            <a:off x="2654824" y="4875663"/>
            <a:ext cx="912182" cy="593947"/>
          </a:xfrm>
          <a:custGeom>
            <a:avLst/>
            <a:gdLst>
              <a:gd name="connsiteX0" fmla="*/ 1808300 w 1808300"/>
              <a:gd name="connsiteY0" fmla="*/ 0 h 1235881"/>
              <a:gd name="connsiteX1" fmla="*/ 1808300 w 1808300"/>
              <a:gd name="connsiteY1" fmla="*/ 1079230 h 1235881"/>
              <a:gd name="connsiteX2" fmla="*/ 0 w 1808300"/>
              <a:gd name="connsiteY2" fmla="*/ 1235881 h 1235881"/>
              <a:gd name="connsiteX3" fmla="*/ 0 w 1808300"/>
              <a:gd name="connsiteY3" fmla="*/ 350509 h 1235881"/>
            </a:gdLst>
            <a:ahLst/>
            <a:cxnLst/>
            <a:rect l="l" t="t" r="r" b="b"/>
            <a:pathLst>
              <a:path w="1808300" h="1235881">
                <a:moveTo>
                  <a:pt x="1808300" y="0"/>
                </a:moveTo>
                <a:lnTo>
                  <a:pt x="1808300" y="1079230"/>
                </a:lnTo>
                <a:lnTo>
                  <a:pt x="0" y="1235881"/>
                </a:lnTo>
                <a:lnTo>
                  <a:pt x="0" y="350509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1742159" y="5393430"/>
            <a:ext cx="912665" cy="735411"/>
          </a:xfrm>
          <a:custGeom>
            <a:avLst/>
            <a:gdLst>
              <a:gd name="connsiteX0" fmla="*/ 0 w 1090612"/>
              <a:gd name="connsiteY0" fmla="*/ 92522 h 899764"/>
              <a:gd name="connsiteX1" fmla="*/ 1090612 w 1090612"/>
              <a:gd name="connsiteY1" fmla="*/ 0 h 899764"/>
              <a:gd name="connsiteX2" fmla="*/ 1089601 w 1090612"/>
              <a:gd name="connsiteY2" fmla="*/ 899764 h 899764"/>
              <a:gd name="connsiteX3" fmla="*/ 0 w 1090612"/>
              <a:gd name="connsiteY3" fmla="*/ 92522 h 899764"/>
            </a:gdLst>
            <a:ahLst/>
            <a:cxnLst/>
            <a:rect l="l" t="t" r="r" b="b"/>
            <a:pathLst>
              <a:path w="1090612" h="899764">
                <a:moveTo>
                  <a:pt x="0" y="92522"/>
                </a:moveTo>
                <a:lnTo>
                  <a:pt x="1090612" y="0"/>
                </a:lnTo>
                <a:cubicBezTo>
                  <a:pt x="1088687" y="299128"/>
                  <a:pt x="1091526" y="600636"/>
                  <a:pt x="1089601" y="899764"/>
                </a:cubicBezTo>
                <a:lnTo>
                  <a:pt x="0" y="92522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flipH="1">
            <a:off x="2654341" y="5393430"/>
            <a:ext cx="912665" cy="735411"/>
          </a:xfrm>
          <a:custGeom>
            <a:avLst/>
            <a:gdLst>
              <a:gd name="connsiteX0" fmla="*/ 0 w 1090612"/>
              <a:gd name="connsiteY0" fmla="*/ 92522 h 899764"/>
              <a:gd name="connsiteX1" fmla="*/ 1090612 w 1090612"/>
              <a:gd name="connsiteY1" fmla="*/ 0 h 899764"/>
              <a:gd name="connsiteX2" fmla="*/ 1089601 w 1090612"/>
              <a:gd name="connsiteY2" fmla="*/ 899764 h 899764"/>
              <a:gd name="connsiteX3" fmla="*/ 0 w 1090612"/>
              <a:gd name="connsiteY3" fmla="*/ 92522 h 899764"/>
            </a:gdLst>
            <a:ahLst/>
            <a:cxnLst/>
            <a:rect l="l" t="t" r="r" b="b"/>
            <a:pathLst>
              <a:path w="1090612" h="899764">
                <a:moveTo>
                  <a:pt x="0" y="92522"/>
                </a:moveTo>
                <a:lnTo>
                  <a:pt x="1090612" y="0"/>
                </a:lnTo>
                <a:cubicBezTo>
                  <a:pt x="1088687" y="299128"/>
                  <a:pt x="1091526" y="600636"/>
                  <a:pt x="1089601" y="899764"/>
                </a:cubicBezTo>
                <a:lnTo>
                  <a:pt x="0" y="92522"/>
                </a:lnTo>
                <a:close/>
              </a:path>
            </a:pathLst>
          </a:custGeom>
          <a:solidFill>
            <a:schemeClr val="bg2">
              <a:lumMod val="90000"/>
              <a:alpha val="7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2956139" y="5042166"/>
            <a:ext cx="282223" cy="293466"/>
          </a:xfrm>
          <a:custGeom>
            <a:avLst/>
            <a:gdLst>
              <a:gd name="connsiteX0" fmla="*/ 198153 w 692417"/>
              <a:gd name="connsiteY0" fmla="*/ 663680 h 720001"/>
              <a:gd name="connsiteX1" fmla="*/ 239787 w 692417"/>
              <a:gd name="connsiteY1" fmla="*/ 663680 h 720001"/>
              <a:gd name="connsiteX2" fmla="*/ 295235 w 692417"/>
              <a:gd name="connsiteY2" fmla="*/ 663680 h 720001"/>
              <a:gd name="connsiteX3" fmla="*/ 397182 w 692417"/>
              <a:gd name="connsiteY3" fmla="*/ 663680 h 720001"/>
              <a:gd name="connsiteX4" fmla="*/ 452630 w 692417"/>
              <a:gd name="connsiteY4" fmla="*/ 663680 h 720001"/>
              <a:gd name="connsiteX5" fmla="*/ 494264 w 692417"/>
              <a:gd name="connsiteY5" fmla="*/ 663680 h 720001"/>
              <a:gd name="connsiteX6" fmla="*/ 522425 w 692417"/>
              <a:gd name="connsiteY6" fmla="*/ 691841 h 720001"/>
              <a:gd name="connsiteX7" fmla="*/ 494264 w 692417"/>
              <a:gd name="connsiteY7" fmla="*/ 720001 h 720001"/>
              <a:gd name="connsiteX8" fmla="*/ 452630 w 692417"/>
              <a:gd name="connsiteY8" fmla="*/ 720001 h 720001"/>
              <a:gd name="connsiteX9" fmla="*/ 397182 w 692417"/>
              <a:gd name="connsiteY9" fmla="*/ 720001 h 720001"/>
              <a:gd name="connsiteX10" fmla="*/ 295235 w 692417"/>
              <a:gd name="connsiteY10" fmla="*/ 720001 h 720001"/>
              <a:gd name="connsiteX11" fmla="*/ 239787 w 692417"/>
              <a:gd name="connsiteY11" fmla="*/ 720001 h 720001"/>
              <a:gd name="connsiteX12" fmla="*/ 198153 w 692417"/>
              <a:gd name="connsiteY12" fmla="*/ 720001 h 720001"/>
              <a:gd name="connsiteX13" fmla="*/ 169992 w 692417"/>
              <a:gd name="connsiteY13" fmla="*/ 691841 h 720001"/>
              <a:gd name="connsiteX14" fmla="*/ 198153 w 692417"/>
              <a:gd name="connsiteY14" fmla="*/ 663680 h 720001"/>
              <a:gd name="connsiteX15" fmla="*/ 154400 w 692417"/>
              <a:gd name="connsiteY15" fmla="*/ 572143 h 720001"/>
              <a:gd name="connsiteX16" fmla="*/ 154241 w 692417"/>
              <a:gd name="connsiteY16" fmla="*/ 572597 h 720001"/>
              <a:gd name="connsiteX17" fmla="*/ 160423 w 692417"/>
              <a:gd name="connsiteY17" fmla="*/ 572597 h 720001"/>
              <a:gd name="connsiteX18" fmla="*/ 346215 w 692417"/>
              <a:gd name="connsiteY18" fmla="*/ 0 h 720001"/>
              <a:gd name="connsiteX19" fmla="*/ 456041 w 692417"/>
              <a:gd name="connsiteY19" fmla="*/ 22341 h 720001"/>
              <a:gd name="connsiteX20" fmla="*/ 545873 w 692417"/>
              <a:gd name="connsiteY20" fmla="*/ 82980 h 720001"/>
              <a:gd name="connsiteX21" fmla="*/ 606513 w 692417"/>
              <a:gd name="connsiteY21" fmla="*/ 172812 h 720001"/>
              <a:gd name="connsiteX22" fmla="*/ 628853 w 692417"/>
              <a:gd name="connsiteY22" fmla="*/ 282638 h 720001"/>
              <a:gd name="connsiteX23" fmla="*/ 628853 w 692417"/>
              <a:gd name="connsiteY23" fmla="*/ 493091 h 720001"/>
              <a:gd name="connsiteX24" fmla="*/ 687990 w 692417"/>
              <a:gd name="connsiteY24" fmla="*/ 585551 h 720001"/>
              <a:gd name="connsiteX25" fmla="*/ 688929 w 692417"/>
              <a:gd name="connsiteY25" fmla="*/ 614275 h 720001"/>
              <a:gd name="connsiteX26" fmla="*/ 664336 w 692417"/>
              <a:gd name="connsiteY26" fmla="*/ 628918 h 720001"/>
              <a:gd name="connsiteX27" fmla="*/ 28189 w 692417"/>
              <a:gd name="connsiteY27" fmla="*/ 628918 h 720001"/>
              <a:gd name="connsiteX28" fmla="*/ 3596 w 692417"/>
              <a:gd name="connsiteY28" fmla="*/ 614462 h 720001"/>
              <a:gd name="connsiteX29" fmla="*/ 4159 w 692417"/>
              <a:gd name="connsiteY29" fmla="*/ 585927 h 720001"/>
              <a:gd name="connsiteX30" fmla="*/ 63578 w 692417"/>
              <a:gd name="connsiteY30" fmla="*/ 489336 h 720001"/>
              <a:gd name="connsiteX31" fmla="*/ 63578 w 692417"/>
              <a:gd name="connsiteY31" fmla="*/ 282638 h 720001"/>
              <a:gd name="connsiteX32" fmla="*/ 85919 w 692417"/>
              <a:gd name="connsiteY32" fmla="*/ 172812 h 720001"/>
              <a:gd name="connsiteX33" fmla="*/ 146558 w 692417"/>
              <a:gd name="connsiteY33" fmla="*/ 82980 h 720001"/>
              <a:gd name="connsiteX34" fmla="*/ 236389 w 692417"/>
              <a:gd name="connsiteY34" fmla="*/ 22341 h 720001"/>
              <a:gd name="connsiteX35" fmla="*/ 346215 w 692417"/>
              <a:gd name="connsiteY35" fmla="*/ 0 h 720001"/>
            </a:gdLst>
            <a:ahLst/>
            <a:cxnLst/>
            <a:rect l="l" t="t" r="r" b="b"/>
            <a:pathLst>
              <a:path w="692417" h="720001">
                <a:moveTo>
                  <a:pt x="198153" y="663680"/>
                </a:moveTo>
                <a:lnTo>
                  <a:pt x="239787" y="663680"/>
                </a:lnTo>
                <a:lnTo>
                  <a:pt x="295235" y="663680"/>
                </a:lnTo>
                <a:lnTo>
                  <a:pt x="397182" y="663680"/>
                </a:lnTo>
                <a:lnTo>
                  <a:pt x="452630" y="663680"/>
                </a:lnTo>
                <a:lnTo>
                  <a:pt x="494264" y="663680"/>
                </a:lnTo>
                <a:cubicBezTo>
                  <a:pt x="509847" y="663680"/>
                  <a:pt x="522425" y="676259"/>
                  <a:pt x="522425" y="691841"/>
                </a:cubicBezTo>
                <a:cubicBezTo>
                  <a:pt x="522425" y="707423"/>
                  <a:pt x="509753" y="720001"/>
                  <a:pt x="494264" y="720001"/>
                </a:cubicBezTo>
                <a:lnTo>
                  <a:pt x="452630" y="720001"/>
                </a:lnTo>
                <a:lnTo>
                  <a:pt x="397182" y="720001"/>
                </a:lnTo>
                <a:lnTo>
                  <a:pt x="295235" y="720001"/>
                </a:lnTo>
                <a:lnTo>
                  <a:pt x="239787" y="720001"/>
                </a:lnTo>
                <a:lnTo>
                  <a:pt x="198153" y="720001"/>
                </a:lnTo>
                <a:cubicBezTo>
                  <a:pt x="182571" y="720001"/>
                  <a:pt x="169992" y="707423"/>
                  <a:pt x="169992" y="691841"/>
                </a:cubicBezTo>
                <a:cubicBezTo>
                  <a:pt x="169992" y="676259"/>
                  <a:pt x="182571" y="663680"/>
                  <a:pt x="198153" y="663680"/>
                </a:cubicBezTo>
                <a:close/>
                <a:moveTo>
                  <a:pt x="154400" y="572143"/>
                </a:moveTo>
                <a:lnTo>
                  <a:pt x="154241" y="572597"/>
                </a:lnTo>
                <a:lnTo>
                  <a:pt x="160423" y="572597"/>
                </a:lnTo>
                <a:close/>
                <a:moveTo>
                  <a:pt x="346215" y="0"/>
                </a:moveTo>
                <a:cubicBezTo>
                  <a:pt x="384232" y="0"/>
                  <a:pt x="421122" y="7510"/>
                  <a:pt x="456041" y="22341"/>
                </a:cubicBezTo>
                <a:cubicBezTo>
                  <a:pt x="489646" y="36609"/>
                  <a:pt x="519872" y="57072"/>
                  <a:pt x="545873" y="82980"/>
                </a:cubicBezTo>
                <a:cubicBezTo>
                  <a:pt x="571875" y="108981"/>
                  <a:pt x="592245" y="139207"/>
                  <a:pt x="606513" y="172812"/>
                </a:cubicBezTo>
                <a:cubicBezTo>
                  <a:pt x="621344" y="207637"/>
                  <a:pt x="628853" y="244621"/>
                  <a:pt x="628853" y="282638"/>
                </a:cubicBezTo>
                <a:lnTo>
                  <a:pt x="628853" y="493091"/>
                </a:lnTo>
                <a:lnTo>
                  <a:pt x="687990" y="585551"/>
                </a:lnTo>
                <a:cubicBezTo>
                  <a:pt x="693528" y="594187"/>
                  <a:pt x="693904" y="605263"/>
                  <a:pt x="688929" y="614275"/>
                </a:cubicBezTo>
                <a:cubicBezTo>
                  <a:pt x="684048" y="623286"/>
                  <a:pt x="674567" y="628918"/>
                  <a:pt x="664336" y="628918"/>
                </a:cubicBezTo>
                <a:lnTo>
                  <a:pt x="28189" y="628918"/>
                </a:lnTo>
                <a:cubicBezTo>
                  <a:pt x="17958" y="628918"/>
                  <a:pt x="8571" y="623380"/>
                  <a:pt x="3596" y="614462"/>
                </a:cubicBezTo>
                <a:cubicBezTo>
                  <a:pt x="-1380" y="605545"/>
                  <a:pt x="-1192" y="594656"/>
                  <a:pt x="4159" y="585927"/>
                </a:cubicBezTo>
                <a:lnTo>
                  <a:pt x="63578" y="489336"/>
                </a:lnTo>
                <a:lnTo>
                  <a:pt x="63578" y="282638"/>
                </a:lnTo>
                <a:cubicBezTo>
                  <a:pt x="63578" y="244621"/>
                  <a:pt x="71087" y="207731"/>
                  <a:pt x="85919" y="172812"/>
                </a:cubicBezTo>
                <a:cubicBezTo>
                  <a:pt x="100186" y="139207"/>
                  <a:pt x="120650" y="108981"/>
                  <a:pt x="146558" y="82980"/>
                </a:cubicBezTo>
                <a:cubicBezTo>
                  <a:pt x="172465" y="56978"/>
                  <a:pt x="202785" y="36609"/>
                  <a:pt x="236389" y="22341"/>
                </a:cubicBezTo>
                <a:cubicBezTo>
                  <a:pt x="271214" y="7510"/>
                  <a:pt x="308199" y="0"/>
                  <a:pt x="346215" y="0"/>
                </a:cubicBezTo>
                <a:close/>
              </a:path>
            </a:pathLst>
          </a:custGeom>
          <a:solidFill>
            <a:schemeClr val="bg1"/>
          </a:solidFill>
          <a:ln w="81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4588160" y="5158467"/>
            <a:ext cx="471804" cy="472200"/>
          </a:xfrm>
          <a:prstGeom prst="ellipse">
            <a:avLst/>
          </a:prstGeom>
          <a:solidFill>
            <a:schemeClr val="accent1">
              <a:lumMod val="40000"/>
              <a:lumOff val="60000"/>
              <a:alpha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4563511" y="5225418"/>
            <a:ext cx="533400" cy="3073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04</a:t>
            </a: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5238521" y="5182531"/>
            <a:ext cx="6108748" cy="8986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b="1" dirty="0">
                <a:ln w="12700">
                  <a:noFill/>
                </a:ln>
                <a:solidFill>
                  <a:srgbClr val="0033CC"/>
                </a:solidFill>
                <a:latin typeface="Century" panose="02040604050505020304" pitchFamily="18" charset="0"/>
                <a:ea typeface="Poppins"/>
                <a:cs typeface="Poppins"/>
              </a:rPr>
              <a:t>Evidence that IVIG reduces the need for ET is </a:t>
            </a:r>
            <a:r>
              <a:rPr kumimoji="1" lang="en-US" altLang="zh-CN" b="1" dirty="0" smtClean="0">
                <a:ln w="12700">
                  <a:noFill/>
                </a:ln>
                <a:solidFill>
                  <a:srgbClr val="0033CC"/>
                </a:solidFill>
                <a:latin typeface="Century" panose="02040604050505020304" pitchFamily="18" charset="0"/>
                <a:ea typeface="Poppins"/>
                <a:cs typeface="Poppins"/>
              </a:rPr>
              <a:t>unclear</a:t>
            </a:r>
          </a:p>
          <a:p>
            <a:pPr algn="l">
              <a:lnSpc>
                <a:spcPct val="150000"/>
              </a:lnSpc>
            </a:pPr>
            <a:r>
              <a:rPr kumimoji="1" lang="en-US" altLang="zh-CN" sz="1400" b="1" dirty="0" smtClean="0">
                <a:ln w="12700">
                  <a:noFill/>
                </a:ln>
                <a:solidFill>
                  <a:srgbClr val="0033CC"/>
                </a:solidFill>
                <a:latin typeface="Century" panose="02040604050505020304" pitchFamily="18" charset="0"/>
                <a:ea typeface="Poppins"/>
                <a:cs typeface="Poppins"/>
              </a:rPr>
              <a:t>Rh L : LOE 1 , Grade A/B ( Strong) , ABO : Grade B, LOE 2 ( conditional)</a:t>
            </a:r>
            <a:r>
              <a:rPr kumimoji="1" lang="en-US" altLang="zh-CN" sz="1400" dirty="0" smtClean="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Century" panose="02040604050505020304" pitchFamily="18" charset="0"/>
                <a:ea typeface="Poppins"/>
                <a:cs typeface="Poppins"/>
              </a:rPr>
              <a:t>.</a:t>
            </a:r>
            <a:endParaRPr kumimoji="1" lang="zh-CN" altLang="en-US" dirty="0">
              <a:latin typeface="Century" panose="02040604050505020304" pitchFamily="18" charset="0"/>
            </a:endParaRPr>
          </a:p>
        </p:txBody>
      </p:sp>
      <p:sp>
        <p:nvSpPr>
          <p:cNvPr id="35" name="标题 1"/>
          <p:cNvSpPr txBox="1"/>
          <p:nvPr/>
        </p:nvSpPr>
        <p:spPr>
          <a:xfrm>
            <a:off x="810592" y="263750"/>
            <a:ext cx="1087848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4000" dirty="0" smtClean="0">
                <a:ln w="12700">
                  <a:noFill/>
                </a:ln>
                <a:solidFill>
                  <a:srgbClr val="002060"/>
                </a:solidFill>
                <a:latin typeface="Century" panose="02040604050505020304" pitchFamily="18" charset="0"/>
                <a:ea typeface="poppins-bold"/>
                <a:cs typeface="poppins-bold"/>
              </a:rPr>
              <a:t>IVIG Use </a:t>
            </a:r>
            <a:r>
              <a:rPr kumimoji="1" lang="en-US" altLang="zh-CN" sz="4000" dirty="0">
                <a:ln w="12700">
                  <a:noFill/>
                </a:ln>
                <a:solidFill>
                  <a:srgbClr val="002060"/>
                </a:solidFill>
                <a:latin typeface="Century" panose="02040604050505020304" pitchFamily="18" charset="0"/>
                <a:ea typeface="poppins-bold"/>
                <a:cs typeface="poppins-bold"/>
              </a:rPr>
              <a:t>in Neonatal Jaundice</a:t>
            </a:r>
            <a:endParaRPr kumimoji="1" lang="zh-CN" altLang="en-US" sz="2400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sp>
        <p:nvSpPr>
          <p:cNvPr id="36" name="标题 1"/>
          <p:cNvSpPr txBox="1"/>
          <p:nvPr/>
        </p:nvSpPr>
        <p:spPr>
          <a:xfrm>
            <a:off x="327659" y="324821"/>
            <a:ext cx="159713" cy="159713"/>
          </a:xfrm>
          <a:prstGeom prst="rect">
            <a:avLst/>
          </a:prstGeom>
          <a:noFill/>
          <a:ln w="12700" cap="sq">
            <a:solidFill>
              <a:schemeClr val="bg1">
                <a:lumMod val="6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7" name="标题 1"/>
          <p:cNvSpPr txBox="1"/>
          <p:nvPr/>
        </p:nvSpPr>
        <p:spPr>
          <a:xfrm>
            <a:off x="382730" y="379892"/>
            <a:ext cx="255445" cy="2554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0852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398472" y="1131234"/>
            <a:ext cx="720000" cy="720000"/>
          </a:xfrm>
          <a:custGeom>
            <a:avLst/>
            <a:gdLst>
              <a:gd name="connsiteX0" fmla="*/ 723900 w 723900"/>
              <a:gd name="connsiteY0" fmla="*/ 361950 h 723900"/>
              <a:gd name="connsiteX1" fmla="*/ 361950 w 723900"/>
              <a:gd name="connsiteY1" fmla="*/ 723900 h 723900"/>
              <a:gd name="connsiteX2" fmla="*/ 0 w 723900"/>
              <a:gd name="connsiteY2" fmla="*/ 361950 h 723900"/>
              <a:gd name="connsiteX3" fmla="*/ 361950 w 723900"/>
              <a:gd name="connsiteY3" fmla="*/ 0 h 723900"/>
              <a:gd name="connsiteX4" fmla="*/ 723900 w 723900"/>
              <a:gd name="connsiteY4" fmla="*/ 361950 h 723900"/>
            </a:gdLst>
            <a:ahLst/>
            <a:cxnLst/>
            <a:rect l="l" t="t" r="r" b="b"/>
            <a:pathLst>
              <a:path w="723900" h="723900">
                <a:moveTo>
                  <a:pt x="723900" y="361950"/>
                </a:moveTo>
                <a:cubicBezTo>
                  <a:pt x="723900" y="561849"/>
                  <a:pt x="561849" y="723900"/>
                  <a:pt x="361950" y="723900"/>
                </a:cubicBezTo>
                <a:cubicBezTo>
                  <a:pt x="162051" y="723900"/>
                  <a:pt x="0" y="561849"/>
                  <a:pt x="0" y="361950"/>
                </a:cubicBezTo>
                <a:cubicBezTo>
                  <a:pt x="0" y="162051"/>
                  <a:pt x="162051" y="0"/>
                  <a:pt x="361950" y="0"/>
                </a:cubicBezTo>
                <a:cubicBezTo>
                  <a:pt x="561849" y="0"/>
                  <a:pt x="723900" y="162051"/>
                  <a:pt x="723900" y="361950"/>
                </a:cubicBezTo>
                <a:close/>
              </a:path>
            </a:pathLst>
          </a:custGeom>
          <a:gradFill>
            <a:gsLst>
              <a:gs pos="100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5400000" scaled="0"/>
          </a:gradFill>
          <a:ln w="6350" cap="flat">
            <a:noFill/>
            <a:miter/>
          </a:ln>
          <a:effectLst>
            <a:outerShdw blurRad="317500" dist="127000" dir="5400000" algn="t" rotWithShape="0">
              <a:schemeClr val="accent2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598537" y="1331299"/>
            <a:ext cx="319871" cy="319871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285924" y="1131234"/>
            <a:ext cx="720000" cy="720000"/>
          </a:xfrm>
          <a:custGeom>
            <a:avLst/>
            <a:gdLst>
              <a:gd name="connsiteX0" fmla="*/ 723900 w 723900"/>
              <a:gd name="connsiteY0" fmla="*/ 361950 h 723900"/>
              <a:gd name="connsiteX1" fmla="*/ 361950 w 723900"/>
              <a:gd name="connsiteY1" fmla="*/ 723900 h 723900"/>
              <a:gd name="connsiteX2" fmla="*/ 0 w 723900"/>
              <a:gd name="connsiteY2" fmla="*/ 361950 h 723900"/>
              <a:gd name="connsiteX3" fmla="*/ 361950 w 723900"/>
              <a:gd name="connsiteY3" fmla="*/ 0 h 723900"/>
              <a:gd name="connsiteX4" fmla="*/ 723900 w 723900"/>
              <a:gd name="connsiteY4" fmla="*/ 361950 h 723900"/>
            </a:gdLst>
            <a:ahLst/>
            <a:cxnLst/>
            <a:rect l="l" t="t" r="r" b="b"/>
            <a:pathLst>
              <a:path w="723900" h="723900">
                <a:moveTo>
                  <a:pt x="723900" y="361950"/>
                </a:moveTo>
                <a:cubicBezTo>
                  <a:pt x="723900" y="561849"/>
                  <a:pt x="561849" y="723900"/>
                  <a:pt x="361950" y="723900"/>
                </a:cubicBezTo>
                <a:cubicBezTo>
                  <a:pt x="162051" y="723900"/>
                  <a:pt x="0" y="561849"/>
                  <a:pt x="0" y="361950"/>
                </a:cubicBezTo>
                <a:cubicBezTo>
                  <a:pt x="0" y="162051"/>
                  <a:pt x="162051" y="0"/>
                  <a:pt x="361950" y="0"/>
                </a:cubicBezTo>
                <a:cubicBezTo>
                  <a:pt x="561849" y="0"/>
                  <a:pt x="723900" y="162051"/>
                  <a:pt x="723900" y="361950"/>
                </a:cubicBezTo>
                <a:close/>
              </a:path>
            </a:pathLst>
          </a:custGeom>
          <a:gradFill>
            <a:gsLst>
              <a:gs pos="100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5400000" scaled="0"/>
          </a:gradFill>
          <a:ln w="6350" cap="flat">
            <a:noFill/>
            <a:miter/>
          </a:ln>
          <a:effectLst>
            <a:outerShdw blurRad="317500" dist="127000" dir="5400000" algn="t" rotWithShape="0">
              <a:schemeClr val="accent2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476598" y="1321883"/>
            <a:ext cx="338652" cy="338702"/>
          </a:xfrm>
          <a:custGeom>
            <a:avLst/>
            <a:gdLst>
              <a:gd name="connsiteX0" fmla="*/ 579031 w 719895"/>
              <a:gd name="connsiteY0" fmla="*/ 554022 h 720000"/>
              <a:gd name="connsiteX1" fmla="*/ 596778 w 719895"/>
              <a:gd name="connsiteY1" fmla="*/ 561368 h 720000"/>
              <a:gd name="connsiteX2" fmla="*/ 712550 w 719895"/>
              <a:gd name="connsiteY2" fmla="*/ 677140 h 720000"/>
              <a:gd name="connsiteX3" fmla="*/ 712550 w 719895"/>
              <a:gd name="connsiteY3" fmla="*/ 712634 h 720000"/>
              <a:gd name="connsiteX4" fmla="*/ 694887 w 719895"/>
              <a:gd name="connsiteY4" fmla="*/ 720000 h 720000"/>
              <a:gd name="connsiteX5" fmla="*/ 677140 w 719895"/>
              <a:gd name="connsiteY5" fmla="*/ 712634 h 720000"/>
              <a:gd name="connsiteX6" fmla="*/ 561284 w 719895"/>
              <a:gd name="connsiteY6" fmla="*/ 596861 h 720000"/>
              <a:gd name="connsiteX7" fmla="*/ 561284 w 719895"/>
              <a:gd name="connsiteY7" fmla="*/ 561368 h 720000"/>
              <a:gd name="connsiteX8" fmla="*/ 579031 w 719895"/>
              <a:gd name="connsiteY8" fmla="*/ 554022 h 720000"/>
              <a:gd name="connsiteX9" fmla="*/ 301109 w 719895"/>
              <a:gd name="connsiteY9" fmla="*/ 0 h 720000"/>
              <a:gd name="connsiteX10" fmla="*/ 602219 w 719895"/>
              <a:gd name="connsiteY10" fmla="*/ 301109 h 720000"/>
              <a:gd name="connsiteX11" fmla="*/ 301109 w 719895"/>
              <a:gd name="connsiteY11" fmla="*/ 602219 h 720000"/>
              <a:gd name="connsiteX12" fmla="*/ 0 w 719895"/>
              <a:gd name="connsiteY12" fmla="*/ 301109 h 720000"/>
              <a:gd name="connsiteX13" fmla="*/ 301109 w 719895"/>
              <a:gd name="connsiteY13" fmla="*/ 0 h 720000"/>
            </a:gdLst>
            <a:ahLst/>
            <a:cxnLst/>
            <a:rect l="l" t="t" r="r" b="b"/>
            <a:pathLst>
              <a:path w="719895" h="720000">
                <a:moveTo>
                  <a:pt x="579031" y="554022"/>
                </a:moveTo>
                <a:cubicBezTo>
                  <a:pt x="585456" y="554022"/>
                  <a:pt x="591880" y="556471"/>
                  <a:pt x="596778" y="561368"/>
                </a:cubicBezTo>
                <a:lnTo>
                  <a:pt x="712550" y="677140"/>
                </a:lnTo>
                <a:cubicBezTo>
                  <a:pt x="722344" y="686935"/>
                  <a:pt x="722344" y="702840"/>
                  <a:pt x="712550" y="712634"/>
                </a:cubicBezTo>
                <a:cubicBezTo>
                  <a:pt x="707778" y="717573"/>
                  <a:pt x="701333" y="720000"/>
                  <a:pt x="694887" y="720000"/>
                </a:cubicBezTo>
                <a:cubicBezTo>
                  <a:pt x="688441" y="720000"/>
                  <a:pt x="681995" y="717573"/>
                  <a:pt x="677140" y="712634"/>
                </a:cubicBezTo>
                <a:lnTo>
                  <a:pt x="561284" y="596861"/>
                </a:lnTo>
                <a:cubicBezTo>
                  <a:pt x="551490" y="587067"/>
                  <a:pt x="551490" y="571162"/>
                  <a:pt x="561284" y="561368"/>
                </a:cubicBezTo>
                <a:cubicBezTo>
                  <a:pt x="566181" y="556471"/>
                  <a:pt x="572606" y="554022"/>
                  <a:pt x="579031" y="554022"/>
                </a:cubicBezTo>
                <a:close/>
                <a:moveTo>
                  <a:pt x="301109" y="0"/>
                </a:moveTo>
                <a:cubicBezTo>
                  <a:pt x="467443" y="0"/>
                  <a:pt x="602219" y="134859"/>
                  <a:pt x="602219" y="301109"/>
                </a:cubicBezTo>
                <a:cubicBezTo>
                  <a:pt x="602219" y="467443"/>
                  <a:pt x="467443" y="602219"/>
                  <a:pt x="301109" y="602219"/>
                </a:cubicBezTo>
                <a:cubicBezTo>
                  <a:pt x="134775" y="602219"/>
                  <a:pt x="0" y="467443"/>
                  <a:pt x="0" y="301109"/>
                </a:cubicBezTo>
                <a:cubicBezTo>
                  <a:pt x="0" y="134775"/>
                  <a:pt x="134775" y="0"/>
                  <a:pt x="301109" y="0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7173376" y="1131234"/>
            <a:ext cx="720000" cy="720000"/>
          </a:xfrm>
          <a:custGeom>
            <a:avLst/>
            <a:gdLst>
              <a:gd name="connsiteX0" fmla="*/ 723900 w 723900"/>
              <a:gd name="connsiteY0" fmla="*/ 361950 h 723900"/>
              <a:gd name="connsiteX1" fmla="*/ 361950 w 723900"/>
              <a:gd name="connsiteY1" fmla="*/ 723900 h 723900"/>
              <a:gd name="connsiteX2" fmla="*/ 0 w 723900"/>
              <a:gd name="connsiteY2" fmla="*/ 361950 h 723900"/>
              <a:gd name="connsiteX3" fmla="*/ 361950 w 723900"/>
              <a:gd name="connsiteY3" fmla="*/ 0 h 723900"/>
              <a:gd name="connsiteX4" fmla="*/ 723900 w 723900"/>
              <a:gd name="connsiteY4" fmla="*/ 361950 h 723900"/>
            </a:gdLst>
            <a:ahLst/>
            <a:cxnLst/>
            <a:rect l="l" t="t" r="r" b="b"/>
            <a:pathLst>
              <a:path w="723900" h="723900">
                <a:moveTo>
                  <a:pt x="723900" y="361950"/>
                </a:moveTo>
                <a:cubicBezTo>
                  <a:pt x="723900" y="561849"/>
                  <a:pt x="561849" y="723900"/>
                  <a:pt x="361950" y="723900"/>
                </a:cubicBezTo>
                <a:cubicBezTo>
                  <a:pt x="162051" y="723900"/>
                  <a:pt x="0" y="561849"/>
                  <a:pt x="0" y="361950"/>
                </a:cubicBezTo>
                <a:cubicBezTo>
                  <a:pt x="0" y="162051"/>
                  <a:pt x="162051" y="0"/>
                  <a:pt x="361950" y="0"/>
                </a:cubicBezTo>
                <a:cubicBezTo>
                  <a:pt x="561849" y="0"/>
                  <a:pt x="723900" y="162051"/>
                  <a:pt x="723900" y="361950"/>
                </a:cubicBezTo>
                <a:close/>
              </a:path>
            </a:pathLst>
          </a:custGeom>
          <a:gradFill>
            <a:gsLst>
              <a:gs pos="100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5400000" scaled="0"/>
          </a:gradFill>
          <a:ln w="6350" cap="flat">
            <a:noFill/>
            <a:miter/>
          </a:ln>
          <a:effectLst>
            <a:outerShdw blurRad="317500" dist="127000" dir="5400000" algn="t" rotWithShape="0">
              <a:schemeClr val="accent2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7373441" y="1340492"/>
            <a:ext cx="319871" cy="301485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0060828" y="1131234"/>
            <a:ext cx="720000" cy="720000"/>
          </a:xfrm>
          <a:custGeom>
            <a:avLst/>
            <a:gdLst>
              <a:gd name="connsiteX0" fmla="*/ 723900 w 723900"/>
              <a:gd name="connsiteY0" fmla="*/ 361950 h 723900"/>
              <a:gd name="connsiteX1" fmla="*/ 361950 w 723900"/>
              <a:gd name="connsiteY1" fmla="*/ 723900 h 723900"/>
              <a:gd name="connsiteX2" fmla="*/ 0 w 723900"/>
              <a:gd name="connsiteY2" fmla="*/ 361950 h 723900"/>
              <a:gd name="connsiteX3" fmla="*/ 361950 w 723900"/>
              <a:gd name="connsiteY3" fmla="*/ 0 h 723900"/>
              <a:gd name="connsiteX4" fmla="*/ 723900 w 723900"/>
              <a:gd name="connsiteY4" fmla="*/ 361950 h 723900"/>
            </a:gdLst>
            <a:ahLst/>
            <a:cxnLst/>
            <a:rect l="l" t="t" r="r" b="b"/>
            <a:pathLst>
              <a:path w="723900" h="723900">
                <a:moveTo>
                  <a:pt x="723900" y="361950"/>
                </a:moveTo>
                <a:cubicBezTo>
                  <a:pt x="723900" y="561849"/>
                  <a:pt x="561849" y="723900"/>
                  <a:pt x="361950" y="723900"/>
                </a:cubicBezTo>
                <a:cubicBezTo>
                  <a:pt x="162051" y="723900"/>
                  <a:pt x="0" y="561849"/>
                  <a:pt x="0" y="361950"/>
                </a:cubicBezTo>
                <a:cubicBezTo>
                  <a:pt x="0" y="162051"/>
                  <a:pt x="162051" y="0"/>
                  <a:pt x="361950" y="0"/>
                </a:cubicBezTo>
                <a:cubicBezTo>
                  <a:pt x="561849" y="0"/>
                  <a:pt x="723900" y="162051"/>
                  <a:pt x="723900" y="361950"/>
                </a:cubicBezTo>
                <a:close/>
              </a:path>
            </a:pathLst>
          </a:custGeom>
          <a:gradFill>
            <a:gsLst>
              <a:gs pos="100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5400000" scaled="0"/>
          </a:gradFill>
          <a:ln w="6350" cap="flat">
            <a:noFill/>
            <a:miter/>
          </a:ln>
          <a:effectLst>
            <a:outerShdw blurRad="317500" dist="127000" dir="5400000" algn="t" rotWithShape="0">
              <a:schemeClr val="accent2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0251477" y="1327347"/>
            <a:ext cx="338702" cy="327774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98472" y="2022271"/>
            <a:ext cx="2520000" cy="16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Treatment is tailored to the specific etiology of the jaundice</a:t>
            </a:r>
            <a:r>
              <a:rPr kumimoji="1" lang="en-US" altLang="zh-CN" sz="12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.</a:t>
            </a:r>
            <a:endParaRPr kumimoji="1" lang="zh-CN" altLang="en-US" dirty="0"/>
          </a:p>
        </p:txBody>
      </p:sp>
      <p:sp>
        <p:nvSpPr>
          <p:cNvPr id="12" name="标题 1"/>
          <p:cNvSpPr txBox="1"/>
          <p:nvPr/>
        </p:nvSpPr>
        <p:spPr>
          <a:xfrm>
            <a:off x="1942198" y="4575205"/>
            <a:ext cx="2520000" cy="16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Patients with GALD appear to respond well to IVIG and double- volume exchange transfusion.</a:t>
            </a:r>
            <a:endParaRPr kumimoji="1" lang="zh-CN" altLang="en-US" sz="2000" dirty="0">
              <a:solidFill>
                <a:srgbClr val="CC0099"/>
              </a:solidFill>
              <a:latin typeface="Century" panose="02040604050505020304" pitchFamily="18" charset="0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3385924" y="2022271"/>
            <a:ext cx="2520000" cy="16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Best outcomes for patients diagnosed with biliary atresia require a Kasai operation within the first 2 months of life.</a:t>
            </a:r>
            <a:endParaRPr kumimoji="1" lang="zh-CN" altLang="en-US" sz="2000" dirty="0">
              <a:solidFill>
                <a:srgbClr val="CC0099"/>
              </a:solidFill>
              <a:latin typeface="Century" panose="02040604050505020304" pitchFamily="18" charset="0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4829650" y="4575205"/>
            <a:ext cx="2520000" cy="16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600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Severe hepatic damage may require liver transplantation.</a:t>
            </a:r>
            <a:endParaRPr kumimoji="1" lang="zh-CN" altLang="en-US" sz="2400" dirty="0">
              <a:solidFill>
                <a:srgbClr val="CC0099"/>
              </a:solidFill>
              <a:latin typeface="Century" panose="02040604050505020304" pitchFamily="18" charset="0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6273376" y="2022271"/>
            <a:ext cx="2520000" cy="16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Infectious causes of cholestasis are treated with specific antimicrobial agents.</a:t>
            </a:r>
            <a:endParaRPr kumimoji="1" lang="zh-CN" altLang="en-US" sz="2000" dirty="0">
              <a:solidFill>
                <a:srgbClr val="CC0099"/>
              </a:solidFill>
              <a:latin typeface="Century" panose="02040604050505020304" pitchFamily="18" charset="0"/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7717102" y="4575205"/>
            <a:ext cx="2520000" cy="16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Parenteral nutrition- induced cholestasis is managed with cyclic PN, reducing the duration of exposure and initiating enteral feeds as early as possible.</a:t>
            </a:r>
            <a:endParaRPr kumimoji="1" lang="zh-CN" altLang="en-US" sz="2000" dirty="0">
              <a:solidFill>
                <a:srgbClr val="CC0099"/>
              </a:solidFill>
              <a:latin typeface="Century" panose="02040604050505020304" pitchFamily="18" charset="0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9160828" y="2022271"/>
            <a:ext cx="2520000" cy="16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Treatment with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cholic</a:t>
            </a:r>
            <a:r>
              <a:rPr kumimoji="1" lang="en-US" altLang="zh-CN" sz="1400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 acid and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chenodeoxycholic</a:t>
            </a:r>
            <a:r>
              <a:rPr kumimoji="1" lang="en-US" altLang="zh-CN" sz="1400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 acid is often curative for many BASDs.</a:t>
            </a:r>
            <a:endParaRPr kumimoji="1" lang="zh-CN" altLang="en-US" sz="2000" dirty="0">
              <a:solidFill>
                <a:srgbClr val="CC0099"/>
              </a:solidFill>
              <a:latin typeface="Century" panose="02040604050505020304" pitchFamily="18" charset="0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2842198" y="3702975"/>
            <a:ext cx="720000" cy="720000"/>
          </a:xfrm>
          <a:custGeom>
            <a:avLst/>
            <a:gdLst>
              <a:gd name="connsiteX0" fmla="*/ 723900 w 723900"/>
              <a:gd name="connsiteY0" fmla="*/ 361950 h 723900"/>
              <a:gd name="connsiteX1" fmla="*/ 361950 w 723900"/>
              <a:gd name="connsiteY1" fmla="*/ 723900 h 723900"/>
              <a:gd name="connsiteX2" fmla="*/ 0 w 723900"/>
              <a:gd name="connsiteY2" fmla="*/ 361950 h 723900"/>
              <a:gd name="connsiteX3" fmla="*/ 361950 w 723900"/>
              <a:gd name="connsiteY3" fmla="*/ 0 h 723900"/>
              <a:gd name="connsiteX4" fmla="*/ 723900 w 723900"/>
              <a:gd name="connsiteY4" fmla="*/ 361950 h 723900"/>
            </a:gdLst>
            <a:ahLst/>
            <a:cxnLst/>
            <a:rect l="l" t="t" r="r" b="b"/>
            <a:pathLst>
              <a:path w="723900" h="723900">
                <a:moveTo>
                  <a:pt x="723900" y="361950"/>
                </a:moveTo>
                <a:cubicBezTo>
                  <a:pt x="723900" y="561849"/>
                  <a:pt x="561849" y="723900"/>
                  <a:pt x="361950" y="723900"/>
                </a:cubicBezTo>
                <a:cubicBezTo>
                  <a:pt x="162051" y="723900"/>
                  <a:pt x="0" y="561849"/>
                  <a:pt x="0" y="361950"/>
                </a:cubicBezTo>
                <a:cubicBezTo>
                  <a:pt x="0" y="162051"/>
                  <a:pt x="162051" y="0"/>
                  <a:pt x="361950" y="0"/>
                </a:cubicBezTo>
                <a:cubicBezTo>
                  <a:pt x="561849" y="0"/>
                  <a:pt x="723900" y="162051"/>
                  <a:pt x="723900" y="361950"/>
                </a:cubicBezTo>
                <a:close/>
              </a:path>
            </a:pathLst>
          </a:cu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 w="6350" cap="flat">
            <a:noFill/>
            <a:miter/>
          </a:ln>
          <a:effectLst>
            <a:outerShdw blurRad="317500" dist="127000" dir="540000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3048390" y="3903040"/>
            <a:ext cx="307616" cy="319871"/>
          </a:xfrm>
          <a:custGeom>
            <a:avLst/>
            <a:gdLst>
              <a:gd name="connsiteX0" fmla="*/ 198153 w 692417"/>
              <a:gd name="connsiteY0" fmla="*/ 663680 h 720001"/>
              <a:gd name="connsiteX1" fmla="*/ 239787 w 692417"/>
              <a:gd name="connsiteY1" fmla="*/ 663680 h 720001"/>
              <a:gd name="connsiteX2" fmla="*/ 295235 w 692417"/>
              <a:gd name="connsiteY2" fmla="*/ 663680 h 720001"/>
              <a:gd name="connsiteX3" fmla="*/ 397182 w 692417"/>
              <a:gd name="connsiteY3" fmla="*/ 663680 h 720001"/>
              <a:gd name="connsiteX4" fmla="*/ 452630 w 692417"/>
              <a:gd name="connsiteY4" fmla="*/ 663680 h 720001"/>
              <a:gd name="connsiteX5" fmla="*/ 494264 w 692417"/>
              <a:gd name="connsiteY5" fmla="*/ 663680 h 720001"/>
              <a:gd name="connsiteX6" fmla="*/ 522425 w 692417"/>
              <a:gd name="connsiteY6" fmla="*/ 691841 h 720001"/>
              <a:gd name="connsiteX7" fmla="*/ 494264 w 692417"/>
              <a:gd name="connsiteY7" fmla="*/ 720001 h 720001"/>
              <a:gd name="connsiteX8" fmla="*/ 452630 w 692417"/>
              <a:gd name="connsiteY8" fmla="*/ 720001 h 720001"/>
              <a:gd name="connsiteX9" fmla="*/ 397182 w 692417"/>
              <a:gd name="connsiteY9" fmla="*/ 720001 h 720001"/>
              <a:gd name="connsiteX10" fmla="*/ 295235 w 692417"/>
              <a:gd name="connsiteY10" fmla="*/ 720001 h 720001"/>
              <a:gd name="connsiteX11" fmla="*/ 239787 w 692417"/>
              <a:gd name="connsiteY11" fmla="*/ 720001 h 720001"/>
              <a:gd name="connsiteX12" fmla="*/ 198153 w 692417"/>
              <a:gd name="connsiteY12" fmla="*/ 720001 h 720001"/>
              <a:gd name="connsiteX13" fmla="*/ 169992 w 692417"/>
              <a:gd name="connsiteY13" fmla="*/ 691841 h 720001"/>
              <a:gd name="connsiteX14" fmla="*/ 198153 w 692417"/>
              <a:gd name="connsiteY14" fmla="*/ 663680 h 720001"/>
              <a:gd name="connsiteX15" fmla="*/ 154400 w 692417"/>
              <a:gd name="connsiteY15" fmla="*/ 572143 h 720001"/>
              <a:gd name="connsiteX16" fmla="*/ 154241 w 692417"/>
              <a:gd name="connsiteY16" fmla="*/ 572597 h 720001"/>
              <a:gd name="connsiteX17" fmla="*/ 160423 w 692417"/>
              <a:gd name="connsiteY17" fmla="*/ 572597 h 720001"/>
              <a:gd name="connsiteX18" fmla="*/ 346215 w 692417"/>
              <a:gd name="connsiteY18" fmla="*/ 0 h 720001"/>
              <a:gd name="connsiteX19" fmla="*/ 456041 w 692417"/>
              <a:gd name="connsiteY19" fmla="*/ 22341 h 720001"/>
              <a:gd name="connsiteX20" fmla="*/ 545873 w 692417"/>
              <a:gd name="connsiteY20" fmla="*/ 82980 h 720001"/>
              <a:gd name="connsiteX21" fmla="*/ 606513 w 692417"/>
              <a:gd name="connsiteY21" fmla="*/ 172812 h 720001"/>
              <a:gd name="connsiteX22" fmla="*/ 628853 w 692417"/>
              <a:gd name="connsiteY22" fmla="*/ 282638 h 720001"/>
              <a:gd name="connsiteX23" fmla="*/ 628853 w 692417"/>
              <a:gd name="connsiteY23" fmla="*/ 493091 h 720001"/>
              <a:gd name="connsiteX24" fmla="*/ 687990 w 692417"/>
              <a:gd name="connsiteY24" fmla="*/ 585551 h 720001"/>
              <a:gd name="connsiteX25" fmla="*/ 688929 w 692417"/>
              <a:gd name="connsiteY25" fmla="*/ 614275 h 720001"/>
              <a:gd name="connsiteX26" fmla="*/ 664336 w 692417"/>
              <a:gd name="connsiteY26" fmla="*/ 628918 h 720001"/>
              <a:gd name="connsiteX27" fmla="*/ 28189 w 692417"/>
              <a:gd name="connsiteY27" fmla="*/ 628918 h 720001"/>
              <a:gd name="connsiteX28" fmla="*/ 3596 w 692417"/>
              <a:gd name="connsiteY28" fmla="*/ 614462 h 720001"/>
              <a:gd name="connsiteX29" fmla="*/ 4159 w 692417"/>
              <a:gd name="connsiteY29" fmla="*/ 585927 h 720001"/>
              <a:gd name="connsiteX30" fmla="*/ 63578 w 692417"/>
              <a:gd name="connsiteY30" fmla="*/ 489336 h 720001"/>
              <a:gd name="connsiteX31" fmla="*/ 63578 w 692417"/>
              <a:gd name="connsiteY31" fmla="*/ 282638 h 720001"/>
              <a:gd name="connsiteX32" fmla="*/ 85919 w 692417"/>
              <a:gd name="connsiteY32" fmla="*/ 172812 h 720001"/>
              <a:gd name="connsiteX33" fmla="*/ 146558 w 692417"/>
              <a:gd name="connsiteY33" fmla="*/ 82980 h 720001"/>
              <a:gd name="connsiteX34" fmla="*/ 236389 w 692417"/>
              <a:gd name="connsiteY34" fmla="*/ 22341 h 720001"/>
              <a:gd name="connsiteX35" fmla="*/ 346215 w 692417"/>
              <a:gd name="connsiteY35" fmla="*/ 0 h 720001"/>
            </a:gdLst>
            <a:ahLst/>
            <a:cxnLst/>
            <a:rect l="l" t="t" r="r" b="b"/>
            <a:pathLst>
              <a:path w="692417" h="720001">
                <a:moveTo>
                  <a:pt x="198153" y="663680"/>
                </a:moveTo>
                <a:lnTo>
                  <a:pt x="239787" y="663680"/>
                </a:lnTo>
                <a:lnTo>
                  <a:pt x="295235" y="663680"/>
                </a:lnTo>
                <a:lnTo>
                  <a:pt x="397182" y="663680"/>
                </a:lnTo>
                <a:lnTo>
                  <a:pt x="452630" y="663680"/>
                </a:lnTo>
                <a:lnTo>
                  <a:pt x="494264" y="663680"/>
                </a:lnTo>
                <a:cubicBezTo>
                  <a:pt x="509847" y="663680"/>
                  <a:pt x="522425" y="676259"/>
                  <a:pt x="522425" y="691841"/>
                </a:cubicBezTo>
                <a:cubicBezTo>
                  <a:pt x="522425" y="707423"/>
                  <a:pt x="509753" y="720001"/>
                  <a:pt x="494264" y="720001"/>
                </a:cubicBezTo>
                <a:lnTo>
                  <a:pt x="452630" y="720001"/>
                </a:lnTo>
                <a:lnTo>
                  <a:pt x="397182" y="720001"/>
                </a:lnTo>
                <a:lnTo>
                  <a:pt x="295235" y="720001"/>
                </a:lnTo>
                <a:lnTo>
                  <a:pt x="239787" y="720001"/>
                </a:lnTo>
                <a:lnTo>
                  <a:pt x="198153" y="720001"/>
                </a:lnTo>
                <a:cubicBezTo>
                  <a:pt x="182571" y="720001"/>
                  <a:pt x="169992" y="707423"/>
                  <a:pt x="169992" y="691841"/>
                </a:cubicBezTo>
                <a:cubicBezTo>
                  <a:pt x="169992" y="676259"/>
                  <a:pt x="182571" y="663680"/>
                  <a:pt x="198153" y="663680"/>
                </a:cubicBezTo>
                <a:close/>
                <a:moveTo>
                  <a:pt x="154400" y="572143"/>
                </a:moveTo>
                <a:lnTo>
                  <a:pt x="154241" y="572597"/>
                </a:lnTo>
                <a:lnTo>
                  <a:pt x="160423" y="572597"/>
                </a:lnTo>
                <a:close/>
                <a:moveTo>
                  <a:pt x="346215" y="0"/>
                </a:moveTo>
                <a:cubicBezTo>
                  <a:pt x="384232" y="0"/>
                  <a:pt x="421122" y="7510"/>
                  <a:pt x="456041" y="22341"/>
                </a:cubicBezTo>
                <a:cubicBezTo>
                  <a:pt x="489646" y="36609"/>
                  <a:pt x="519872" y="57072"/>
                  <a:pt x="545873" y="82980"/>
                </a:cubicBezTo>
                <a:cubicBezTo>
                  <a:pt x="571875" y="108981"/>
                  <a:pt x="592245" y="139207"/>
                  <a:pt x="606513" y="172812"/>
                </a:cubicBezTo>
                <a:cubicBezTo>
                  <a:pt x="621344" y="207637"/>
                  <a:pt x="628853" y="244621"/>
                  <a:pt x="628853" y="282638"/>
                </a:cubicBezTo>
                <a:lnTo>
                  <a:pt x="628853" y="493091"/>
                </a:lnTo>
                <a:lnTo>
                  <a:pt x="687990" y="585551"/>
                </a:lnTo>
                <a:cubicBezTo>
                  <a:pt x="693528" y="594187"/>
                  <a:pt x="693904" y="605263"/>
                  <a:pt x="688929" y="614275"/>
                </a:cubicBezTo>
                <a:cubicBezTo>
                  <a:pt x="684048" y="623286"/>
                  <a:pt x="674567" y="628918"/>
                  <a:pt x="664336" y="628918"/>
                </a:cubicBezTo>
                <a:lnTo>
                  <a:pt x="28189" y="628918"/>
                </a:lnTo>
                <a:cubicBezTo>
                  <a:pt x="17958" y="628918"/>
                  <a:pt x="8571" y="623380"/>
                  <a:pt x="3596" y="614462"/>
                </a:cubicBezTo>
                <a:cubicBezTo>
                  <a:pt x="-1380" y="605545"/>
                  <a:pt x="-1192" y="594656"/>
                  <a:pt x="4159" y="585927"/>
                </a:cubicBezTo>
                <a:lnTo>
                  <a:pt x="63578" y="489336"/>
                </a:lnTo>
                <a:lnTo>
                  <a:pt x="63578" y="282638"/>
                </a:lnTo>
                <a:cubicBezTo>
                  <a:pt x="63578" y="244621"/>
                  <a:pt x="71087" y="207731"/>
                  <a:pt x="85919" y="172812"/>
                </a:cubicBezTo>
                <a:cubicBezTo>
                  <a:pt x="100186" y="139207"/>
                  <a:pt x="120650" y="108981"/>
                  <a:pt x="146558" y="82980"/>
                </a:cubicBezTo>
                <a:cubicBezTo>
                  <a:pt x="172465" y="56978"/>
                  <a:pt x="202785" y="36609"/>
                  <a:pt x="236389" y="22341"/>
                </a:cubicBezTo>
                <a:cubicBezTo>
                  <a:pt x="271214" y="7510"/>
                  <a:pt x="308199" y="0"/>
                  <a:pt x="346215" y="0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5729650" y="3702975"/>
            <a:ext cx="720000" cy="720000"/>
          </a:xfrm>
          <a:custGeom>
            <a:avLst/>
            <a:gdLst>
              <a:gd name="connsiteX0" fmla="*/ 723900 w 723900"/>
              <a:gd name="connsiteY0" fmla="*/ 361950 h 723900"/>
              <a:gd name="connsiteX1" fmla="*/ 361950 w 723900"/>
              <a:gd name="connsiteY1" fmla="*/ 723900 h 723900"/>
              <a:gd name="connsiteX2" fmla="*/ 0 w 723900"/>
              <a:gd name="connsiteY2" fmla="*/ 361950 h 723900"/>
              <a:gd name="connsiteX3" fmla="*/ 361950 w 723900"/>
              <a:gd name="connsiteY3" fmla="*/ 0 h 723900"/>
              <a:gd name="connsiteX4" fmla="*/ 723900 w 723900"/>
              <a:gd name="connsiteY4" fmla="*/ 361950 h 723900"/>
            </a:gdLst>
            <a:ahLst/>
            <a:cxnLst/>
            <a:rect l="l" t="t" r="r" b="b"/>
            <a:pathLst>
              <a:path w="723900" h="723900">
                <a:moveTo>
                  <a:pt x="723900" y="361950"/>
                </a:moveTo>
                <a:cubicBezTo>
                  <a:pt x="723900" y="561849"/>
                  <a:pt x="561849" y="723900"/>
                  <a:pt x="361950" y="723900"/>
                </a:cubicBezTo>
                <a:cubicBezTo>
                  <a:pt x="162051" y="723900"/>
                  <a:pt x="0" y="561849"/>
                  <a:pt x="0" y="361950"/>
                </a:cubicBezTo>
                <a:cubicBezTo>
                  <a:pt x="0" y="162051"/>
                  <a:pt x="162051" y="0"/>
                  <a:pt x="361950" y="0"/>
                </a:cubicBezTo>
                <a:cubicBezTo>
                  <a:pt x="561849" y="0"/>
                  <a:pt x="723900" y="162051"/>
                  <a:pt x="723900" y="361950"/>
                </a:cubicBezTo>
                <a:close/>
              </a:path>
            </a:pathLst>
          </a:cu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 w="6350" cap="flat">
            <a:noFill/>
            <a:miter/>
          </a:ln>
          <a:effectLst>
            <a:outerShdw blurRad="317500" dist="127000" dir="540000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5933313" y="3893624"/>
            <a:ext cx="312674" cy="338702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8617102" y="3702975"/>
            <a:ext cx="720000" cy="720000"/>
          </a:xfrm>
          <a:custGeom>
            <a:avLst/>
            <a:gdLst>
              <a:gd name="connsiteX0" fmla="*/ 723900 w 723900"/>
              <a:gd name="connsiteY0" fmla="*/ 361950 h 723900"/>
              <a:gd name="connsiteX1" fmla="*/ 361950 w 723900"/>
              <a:gd name="connsiteY1" fmla="*/ 723900 h 723900"/>
              <a:gd name="connsiteX2" fmla="*/ 0 w 723900"/>
              <a:gd name="connsiteY2" fmla="*/ 361950 h 723900"/>
              <a:gd name="connsiteX3" fmla="*/ 361950 w 723900"/>
              <a:gd name="connsiteY3" fmla="*/ 0 h 723900"/>
              <a:gd name="connsiteX4" fmla="*/ 723900 w 723900"/>
              <a:gd name="connsiteY4" fmla="*/ 361950 h 723900"/>
            </a:gdLst>
            <a:ahLst/>
            <a:cxnLst/>
            <a:rect l="l" t="t" r="r" b="b"/>
            <a:pathLst>
              <a:path w="723900" h="723900">
                <a:moveTo>
                  <a:pt x="723900" y="361950"/>
                </a:moveTo>
                <a:cubicBezTo>
                  <a:pt x="723900" y="561849"/>
                  <a:pt x="561849" y="723900"/>
                  <a:pt x="361950" y="723900"/>
                </a:cubicBezTo>
                <a:cubicBezTo>
                  <a:pt x="162051" y="723900"/>
                  <a:pt x="0" y="561849"/>
                  <a:pt x="0" y="361950"/>
                </a:cubicBezTo>
                <a:cubicBezTo>
                  <a:pt x="0" y="162051"/>
                  <a:pt x="162051" y="0"/>
                  <a:pt x="361950" y="0"/>
                </a:cubicBezTo>
                <a:cubicBezTo>
                  <a:pt x="561849" y="0"/>
                  <a:pt x="723900" y="162051"/>
                  <a:pt x="723900" y="361950"/>
                </a:cubicBezTo>
                <a:close/>
              </a:path>
            </a:pathLst>
          </a:cu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0"/>
          </a:gradFill>
          <a:ln w="6350" cap="flat">
            <a:noFill/>
            <a:miter/>
          </a:ln>
          <a:effectLst>
            <a:outerShdw blurRad="317500" dist="127000" dir="540000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8817166" y="3903040"/>
            <a:ext cx="319871" cy="319871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80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405022 w 720001"/>
              <a:gd name="connsiteY7" fmla="*/ 0 h 720001"/>
              <a:gd name="connsiteX8" fmla="*/ 720001 w 720001"/>
              <a:gd name="connsiteY8" fmla="*/ 314979 h 720001"/>
              <a:gd name="connsiteX9" fmla="*/ 405022 w 720001"/>
              <a:gd name="connsiteY9" fmla="*/ 314979 h 720001"/>
              <a:gd name="connsiteX10" fmla="*/ 360000 w 720001"/>
              <a:gd name="connsiteY10" fmla="*/ 0 h 720001"/>
              <a:gd name="connsiteX11" fmla="*/ 360000 w 720001"/>
              <a:gd name="connsiteY11" fmla="*/ 360000 h 720001"/>
              <a:gd name="connsiteX12" fmla="*/ 720000 w 720001"/>
              <a:gd name="connsiteY12" fmla="*/ 360000 h 720001"/>
              <a:gd name="connsiteX13" fmla="*/ 360000 w 720001"/>
              <a:gd name="connsiteY13" fmla="*/ 720001 h 720001"/>
              <a:gd name="connsiteX14" fmla="*/ 0 w 720001"/>
              <a:gd name="connsiteY14" fmla="*/ 360000 h 720001"/>
              <a:gd name="connsiteX15" fmla="*/ 360000 w 720001"/>
              <a:gd name="connsiteY15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80"/>
                </a:cubicBezTo>
                <a:cubicBezTo>
                  <a:pt x="566806" y="104878"/>
                  <a:pt x="538699" y="85967"/>
                  <a:pt x="507383" y="72694"/>
                </a:cubicBezTo>
                <a:cubicBezTo>
                  <a:pt x="491075" y="65755"/>
                  <a:pt x="474246" y="60637"/>
                  <a:pt x="457070" y="57166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0" y="360000"/>
                </a:lnTo>
                <a:cubicBezTo>
                  <a:pt x="720000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810592" y="263750"/>
            <a:ext cx="1087848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4000" b="1" dirty="0" smtClean="0">
                <a:ln w="12700">
                  <a:noFill/>
                </a:ln>
                <a:solidFill>
                  <a:srgbClr val="990033"/>
                </a:solidFill>
                <a:latin typeface="Century" panose="02040604050505020304" pitchFamily="18" charset="0"/>
                <a:ea typeface="poppins-bold"/>
                <a:cs typeface="poppins-bold"/>
              </a:rPr>
              <a:t>Direct   Hyperbilirubinemia  </a:t>
            </a:r>
            <a:r>
              <a:rPr kumimoji="1" lang="en-US" altLang="zh-CN" sz="4000" b="1" dirty="0">
                <a:ln w="12700">
                  <a:noFill/>
                </a:ln>
                <a:solidFill>
                  <a:srgbClr val="990033"/>
                </a:solidFill>
                <a:latin typeface="Century" panose="02040604050505020304" pitchFamily="18" charset="0"/>
                <a:ea typeface="poppins-bold"/>
                <a:cs typeface="poppins-bold"/>
              </a:rPr>
              <a:t>Treatment</a:t>
            </a:r>
            <a:endParaRPr kumimoji="1" lang="zh-CN" altLang="en-US" sz="2400" b="1" dirty="0">
              <a:solidFill>
                <a:srgbClr val="990033"/>
              </a:solidFill>
              <a:latin typeface="Century" panose="02040604050505020304" pitchFamily="18" charset="0"/>
            </a:endParaRPr>
          </a:p>
        </p:txBody>
      </p:sp>
      <p:sp>
        <p:nvSpPr>
          <p:cNvPr id="25" name="标题 1"/>
          <p:cNvSpPr txBox="1"/>
          <p:nvPr/>
        </p:nvSpPr>
        <p:spPr>
          <a:xfrm>
            <a:off x="327659" y="324821"/>
            <a:ext cx="159713" cy="159713"/>
          </a:xfrm>
          <a:prstGeom prst="rect">
            <a:avLst/>
          </a:prstGeom>
          <a:noFill/>
          <a:ln w="12700" cap="sq">
            <a:solidFill>
              <a:schemeClr val="bg1">
                <a:lumMod val="6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382730" y="379892"/>
            <a:ext cx="255445" cy="2554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2332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60400" y="5050163"/>
            <a:ext cx="10858500" cy="63453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2000" b="1" dirty="0">
                <a:ln w="12700">
                  <a:noFill/>
                </a:ln>
                <a:solidFill>
                  <a:srgbClr val="800080"/>
                </a:solidFill>
                <a:latin typeface="Century" panose="02040604050505020304" pitchFamily="18" charset="0"/>
                <a:ea typeface="poppins-bold"/>
                <a:cs typeface="poppins-bold"/>
              </a:rPr>
              <a:t>Introduction and Focus</a:t>
            </a:r>
            <a:endParaRPr kumimoji="1" lang="zh-CN" altLang="en-US" sz="2400" b="1" dirty="0">
              <a:solidFill>
                <a:srgbClr val="800080"/>
              </a:solidFill>
              <a:latin typeface="Century" panose="02040604050505020304" pitchFamily="18" charset="0"/>
            </a:endParaRPr>
          </a:p>
        </p:txBody>
      </p:sp>
      <p:sp>
        <p:nvSpPr>
          <p:cNvPr id="4" name="标题 1"/>
          <p:cNvSpPr txBox="1"/>
          <p:nvPr/>
        </p:nvSpPr>
        <p:spPr>
          <a:xfrm>
            <a:off x="638997" y="1672047"/>
            <a:ext cx="2436668" cy="310896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  <a:effectLst>
            <a:outerShdw blurRad="38100" dist="12700" dir="5400000" algn="ctr" rotWithShape="0">
              <a:srgbClr val="000000">
                <a:alpha val="15000"/>
              </a:srgbClr>
            </a:outerShdw>
          </a:effectLst>
        </p:spPr>
        <p:txBody>
          <a:bodyPr vert="horz" wrap="square" lIns="274320" tIns="731520" rIns="27432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600" b="1" dirty="0">
                <a:ln w="12700">
                  <a:noFill/>
                </a:ln>
                <a:solidFill>
                  <a:srgbClr val="800080"/>
                </a:solidFill>
                <a:latin typeface="Century" panose="02040604050505020304" pitchFamily="18" charset="0"/>
                <a:ea typeface="Poppins"/>
                <a:cs typeface="Poppins"/>
              </a:rPr>
              <a:t>Emphasis on adjuvant pharmacologic therapies for unconjugated neonatal hyperbilirubinemia.</a:t>
            </a:r>
            <a:endParaRPr kumimoji="1" lang="zh-CN" altLang="en-US" sz="2400" b="1" dirty="0">
              <a:solidFill>
                <a:srgbClr val="800080"/>
              </a:solidFill>
              <a:latin typeface="Century" panose="02040604050505020304" pitchFamily="18" charset="0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3403686" y="1736462"/>
            <a:ext cx="2528303" cy="2851151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762000" dist="254000" dir="5400000" algn="t" rotWithShape="0">
              <a:srgbClr val="000000">
                <a:alpha val="30000"/>
              </a:srgbClr>
            </a:outerShdw>
          </a:effectLst>
        </p:spPr>
        <p:txBody>
          <a:bodyPr vert="horz" wrap="square" lIns="274320" tIns="731520" rIns="27432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600" b="1" dirty="0">
                <a:ln w="12700">
                  <a:noFill/>
                </a:ln>
                <a:solidFill>
                  <a:srgbClr val="800080"/>
                </a:solidFill>
                <a:latin typeface="Century" panose="02040604050505020304" pitchFamily="18" charset="0"/>
                <a:ea typeface="Poppins"/>
                <a:cs typeface="Poppins"/>
              </a:rPr>
              <a:t>Utilization in addition to standard phototherapy and exchange transfusion.</a:t>
            </a:r>
            <a:endParaRPr kumimoji="1" lang="zh-CN" altLang="en-US" sz="2400" b="1" dirty="0">
              <a:solidFill>
                <a:srgbClr val="800080"/>
              </a:solidFill>
              <a:latin typeface="Century" panose="02040604050505020304" pitchFamily="18" charset="0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6168377" y="1672048"/>
            <a:ext cx="2550071" cy="300445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  <a:effectLst>
            <a:outerShdw blurRad="38100" dist="12700" dir="5400000" algn="ctr" rotWithShape="0">
              <a:srgbClr val="000000">
                <a:alpha val="15000"/>
              </a:srgbClr>
            </a:outerShdw>
          </a:effectLst>
        </p:spPr>
        <p:txBody>
          <a:bodyPr vert="horz" wrap="square" lIns="274320" tIns="731520" rIns="27432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400" b="1" dirty="0">
                <a:ln w="12700">
                  <a:noFill/>
                </a:ln>
                <a:solidFill>
                  <a:srgbClr val="800080"/>
                </a:solidFill>
                <a:latin typeface="Century" panose="02040604050505020304" pitchFamily="18" charset="0"/>
                <a:ea typeface="Poppins"/>
                <a:cs typeface="Poppins"/>
              </a:rPr>
              <a:t>Focus on </a:t>
            </a:r>
            <a:r>
              <a:rPr kumimoji="1" lang="en-US" altLang="zh-CN" sz="1400" b="1" dirty="0" smtClean="0">
                <a:ln w="12700">
                  <a:noFill/>
                </a:ln>
                <a:solidFill>
                  <a:srgbClr val="800080"/>
                </a:solidFill>
                <a:latin typeface="Century" panose="02040604050505020304" pitchFamily="18" charset="0"/>
                <a:ea typeface="Poppins"/>
                <a:cs typeface="Poppins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kumimoji="1" lang="en-US" altLang="zh-CN" sz="1400" b="1" dirty="0" smtClean="0">
                <a:ln w="12700">
                  <a:noFill/>
                </a:ln>
                <a:solidFill>
                  <a:srgbClr val="800080"/>
                </a:solidFill>
                <a:latin typeface="Century" panose="02040604050505020304" pitchFamily="18" charset="0"/>
                <a:ea typeface="Poppins"/>
                <a:cs typeface="Poppins"/>
              </a:rPr>
              <a:t>phenobarbital</a:t>
            </a:r>
            <a:r>
              <a:rPr kumimoji="1" lang="en-US" altLang="zh-CN" sz="1400" b="1" dirty="0">
                <a:ln w="12700">
                  <a:noFill/>
                </a:ln>
                <a:solidFill>
                  <a:srgbClr val="800080"/>
                </a:solidFill>
                <a:latin typeface="Century" panose="02040604050505020304" pitchFamily="18" charset="0"/>
                <a:ea typeface="Poppins"/>
                <a:cs typeface="Poppins"/>
              </a:rPr>
              <a:t>, </a:t>
            </a:r>
            <a:r>
              <a:rPr kumimoji="1" lang="en-US" altLang="zh-CN" sz="1400" b="1" dirty="0" smtClean="0">
                <a:ln w="12700">
                  <a:noFill/>
                </a:ln>
                <a:solidFill>
                  <a:srgbClr val="800080"/>
                </a:solidFill>
                <a:latin typeface="Century" panose="02040604050505020304" pitchFamily="18" charset="0"/>
                <a:ea typeface="Poppins"/>
                <a:cs typeface="Poppins"/>
              </a:rPr>
              <a:t>fibrates, </a:t>
            </a:r>
            <a:r>
              <a:rPr kumimoji="1" lang="en-US" altLang="zh-CN" sz="1400" b="1" dirty="0">
                <a:ln w="12700">
                  <a:noFill/>
                </a:ln>
                <a:solidFill>
                  <a:srgbClr val="800080"/>
                </a:solidFill>
                <a:latin typeface="Century" panose="02040604050505020304" pitchFamily="18" charset="0"/>
                <a:ea typeface="Poppins"/>
                <a:cs typeface="Poppins"/>
              </a:rPr>
              <a:t>zinc sulfate, </a:t>
            </a:r>
            <a:r>
              <a:rPr kumimoji="1" lang="en-US" altLang="zh-CN" sz="1400" b="1" dirty="0" err="1">
                <a:ln w="12700">
                  <a:noFill/>
                </a:ln>
                <a:solidFill>
                  <a:srgbClr val="800080"/>
                </a:solidFill>
                <a:latin typeface="Century" panose="02040604050505020304" pitchFamily="18" charset="0"/>
                <a:ea typeface="Poppins"/>
                <a:cs typeface="Poppins"/>
              </a:rPr>
              <a:t>ursodeoxycholic</a:t>
            </a:r>
            <a:r>
              <a:rPr kumimoji="1" lang="en-US" altLang="zh-CN" sz="1400" b="1" dirty="0">
                <a:ln w="12700">
                  <a:noFill/>
                </a:ln>
                <a:solidFill>
                  <a:srgbClr val="800080"/>
                </a:solidFill>
                <a:latin typeface="Century" panose="02040604050505020304" pitchFamily="18" charset="0"/>
                <a:ea typeface="Poppins"/>
                <a:cs typeface="Poppins"/>
              </a:rPr>
              <a:t> acid (UDCA</a:t>
            </a:r>
            <a:r>
              <a:rPr kumimoji="1" lang="en-US" altLang="zh-CN" sz="1400" b="1" dirty="0" smtClean="0">
                <a:ln w="12700">
                  <a:noFill/>
                </a:ln>
                <a:solidFill>
                  <a:srgbClr val="800080"/>
                </a:solidFill>
                <a:latin typeface="Century" panose="02040604050505020304" pitchFamily="18" charset="0"/>
                <a:ea typeface="Poppins"/>
                <a:cs typeface="Poppins"/>
              </a:rPr>
              <a:t>), probiotics, and </a:t>
            </a:r>
            <a:r>
              <a:rPr kumimoji="1" lang="en-US" altLang="zh-CN" sz="1400" b="1" dirty="0">
                <a:ln w="12700">
                  <a:noFill/>
                </a:ln>
                <a:solidFill>
                  <a:srgbClr val="800080"/>
                </a:solidFill>
                <a:latin typeface="Century" panose="02040604050505020304" pitchFamily="18" charset="0"/>
                <a:ea typeface="Poppins"/>
                <a:cs typeface="Poppins"/>
              </a:rPr>
              <a:t>selected complementary approaches.</a:t>
            </a:r>
            <a:endParaRPr kumimoji="1" lang="zh-CN" altLang="en-US" sz="2000" b="1" dirty="0">
              <a:solidFill>
                <a:srgbClr val="800080"/>
              </a:solidFill>
              <a:latin typeface="Century" panose="02040604050505020304" pitchFamily="18" charset="0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9024701" y="1736462"/>
            <a:ext cx="2528303" cy="2851151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762000" dist="254000" dir="5400000" algn="t" rotWithShape="0">
              <a:srgbClr val="000000">
                <a:alpha val="30000"/>
              </a:srgbClr>
            </a:outerShdw>
          </a:effectLst>
        </p:spPr>
        <p:txBody>
          <a:bodyPr vert="horz" wrap="square" lIns="274320" tIns="731520" rIns="27432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b="1" dirty="0">
                <a:ln w="12700">
                  <a:noFill/>
                </a:ln>
                <a:solidFill>
                  <a:srgbClr val="800080"/>
                </a:solidFill>
                <a:latin typeface="Century" panose="02040604050505020304" pitchFamily="18" charset="0"/>
                <a:ea typeface="Poppins"/>
                <a:cs typeface="Poppins"/>
              </a:rPr>
              <a:t>Emphasis on level of evidence (LOE) and GRADE strength of recommendations</a:t>
            </a:r>
            <a:r>
              <a:rPr kumimoji="1" lang="en-US" altLang="zh-CN" sz="12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.</a:t>
            </a:r>
            <a:endParaRPr kumimoji="1" lang="zh-CN" altLang="en-US" dirty="0"/>
          </a:p>
        </p:txBody>
      </p:sp>
      <p:sp>
        <p:nvSpPr>
          <p:cNvPr id="8" name="标题 1"/>
          <p:cNvSpPr txBox="1"/>
          <p:nvPr/>
        </p:nvSpPr>
        <p:spPr>
          <a:xfrm>
            <a:off x="1044659" y="527337"/>
            <a:ext cx="1047424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000" b="1" dirty="0">
                <a:ln w="12700">
                  <a:noFill/>
                </a:ln>
                <a:solidFill>
                  <a:schemeClr val="accent5"/>
                </a:solidFill>
                <a:latin typeface="Century" panose="02040604050505020304" pitchFamily="18" charset="0"/>
                <a:ea typeface="poppins-bold"/>
                <a:cs typeface="poppins-bold"/>
              </a:rPr>
              <a:t>Focus and Evidence Criteria</a:t>
            </a:r>
            <a:endParaRPr kumimoji="1" lang="zh-CN" altLang="en-US" sz="2800" b="1" dirty="0">
              <a:solidFill>
                <a:schemeClr val="accent5"/>
              </a:solidFill>
              <a:latin typeface="Century" panose="02040604050505020304" pitchFamily="18" charset="0"/>
            </a:endParaRPr>
          </a:p>
        </p:txBody>
      </p:sp>
      <p:sp>
        <p:nvSpPr>
          <p:cNvPr id="9" name="标题 1"/>
          <p:cNvSpPr txBox="1"/>
          <p:nvPr/>
        </p:nvSpPr>
        <p:spPr>
          <a:xfrm flipH="1">
            <a:off x="451793" y="527337"/>
            <a:ext cx="432000" cy="432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41487" y="617337"/>
            <a:ext cx="252613" cy="252000"/>
          </a:xfrm>
          <a:custGeom>
            <a:avLst/>
            <a:gdLst>
              <a:gd name="connsiteX0" fmla="*/ 339916 w 993944"/>
              <a:gd name="connsiteY0" fmla="*/ 447401 h 991544"/>
              <a:gd name="connsiteX1" fmla="*/ 664749 w 993944"/>
              <a:gd name="connsiteY1" fmla="*/ 447401 h 991544"/>
              <a:gd name="connsiteX2" fmla="*/ 670199 w 993944"/>
              <a:gd name="connsiteY2" fmla="*/ 447401 h 991544"/>
              <a:gd name="connsiteX3" fmla="*/ 676249 w 993944"/>
              <a:gd name="connsiteY3" fmla="*/ 446632 h 991544"/>
              <a:gd name="connsiteX4" fmla="*/ 671447 w 993944"/>
              <a:gd name="connsiteY4" fmla="*/ 442551 h 991544"/>
              <a:gd name="connsiteX5" fmla="*/ 646071 w 993944"/>
              <a:gd name="connsiteY5" fmla="*/ 422864 h 991544"/>
              <a:gd name="connsiteX6" fmla="*/ 620838 w 993944"/>
              <a:gd name="connsiteY6" fmla="*/ 400680 h 991544"/>
              <a:gd name="connsiteX7" fmla="*/ 598198 w 993944"/>
              <a:gd name="connsiteY7" fmla="*/ 378545 h 991544"/>
              <a:gd name="connsiteX8" fmla="*/ 584321 w 993944"/>
              <a:gd name="connsiteY8" fmla="*/ 363107 h 991544"/>
              <a:gd name="connsiteX9" fmla="*/ 576494 w 993944"/>
              <a:gd name="connsiteY9" fmla="*/ 354200 h 991544"/>
              <a:gd name="connsiteX10" fmla="*/ 549365 w 993944"/>
              <a:gd name="connsiteY10" fmla="*/ 319580 h 991544"/>
              <a:gd name="connsiteX11" fmla="*/ 523628 w 993944"/>
              <a:gd name="connsiteY11" fmla="*/ 280303 h 991544"/>
              <a:gd name="connsiteX12" fmla="*/ 512920 w 993944"/>
              <a:gd name="connsiteY12" fmla="*/ 261360 h 991544"/>
              <a:gd name="connsiteX13" fmla="*/ 505718 w 993944"/>
              <a:gd name="connsiteY13" fmla="*/ 247819 h 991544"/>
              <a:gd name="connsiteX14" fmla="*/ 495130 w 993944"/>
              <a:gd name="connsiteY14" fmla="*/ 225468 h 991544"/>
              <a:gd name="connsiteX15" fmla="*/ 487928 w 993944"/>
              <a:gd name="connsiteY15" fmla="*/ 208662 h 991544"/>
              <a:gd name="connsiteX16" fmla="*/ 480533 w 993944"/>
              <a:gd name="connsiteY16" fmla="*/ 189791 h 991544"/>
              <a:gd name="connsiteX17" fmla="*/ 471050 w 993944"/>
              <a:gd name="connsiteY17" fmla="*/ 161677 h 991544"/>
              <a:gd name="connsiteX18" fmla="*/ 461230 w 993944"/>
              <a:gd name="connsiteY18" fmla="*/ 124921 h 991544"/>
              <a:gd name="connsiteX19" fmla="*/ 455108 w 993944"/>
              <a:gd name="connsiteY19" fmla="*/ 93446 h 991544"/>
              <a:gd name="connsiteX20" fmla="*/ 451555 w 993944"/>
              <a:gd name="connsiteY20" fmla="*/ 70542 h 991544"/>
              <a:gd name="connsiteX21" fmla="*/ 450115 w 993944"/>
              <a:gd name="connsiteY21" fmla="*/ 57793 h 991544"/>
              <a:gd name="connsiteX22" fmla="*/ 448554 w 993944"/>
              <a:gd name="connsiteY22" fmla="*/ 41108 h 991544"/>
              <a:gd name="connsiteX23" fmla="*/ 448554 w 993944"/>
              <a:gd name="connsiteY23" fmla="*/ 40123 h 991544"/>
              <a:gd name="connsiteX24" fmla="*/ 447450 w 993944"/>
              <a:gd name="connsiteY24" fmla="*/ 5527 h 991544"/>
              <a:gd name="connsiteX25" fmla="*/ 447450 w 993944"/>
              <a:gd name="connsiteY25" fmla="*/ 4063 h 991544"/>
              <a:gd name="connsiteX26" fmla="*/ 449610 w 993944"/>
              <a:gd name="connsiteY26" fmla="*/ 1854 h 991544"/>
              <a:gd name="connsiteX27" fmla="*/ 453572 w 993944"/>
              <a:gd name="connsiteY27" fmla="*/ 1854 h 991544"/>
              <a:gd name="connsiteX28" fmla="*/ 540242 w 993944"/>
              <a:gd name="connsiteY28" fmla="*/ 1854 h 991544"/>
              <a:gd name="connsiteX29" fmla="*/ 546460 w 993944"/>
              <a:gd name="connsiteY29" fmla="*/ 8144 h 991544"/>
              <a:gd name="connsiteX30" fmla="*/ 547180 w 993944"/>
              <a:gd name="connsiteY30" fmla="*/ 20460 h 991544"/>
              <a:gd name="connsiteX31" fmla="*/ 547372 w 993944"/>
              <a:gd name="connsiteY31" fmla="*/ 26390 h 991544"/>
              <a:gd name="connsiteX32" fmla="*/ 548213 w 993944"/>
              <a:gd name="connsiteY32" fmla="*/ 38203 h 991544"/>
              <a:gd name="connsiteX33" fmla="*/ 548357 w 993944"/>
              <a:gd name="connsiteY33" fmla="*/ 40603 h 991544"/>
              <a:gd name="connsiteX34" fmla="*/ 550109 w 993944"/>
              <a:gd name="connsiteY34" fmla="*/ 58250 h 991544"/>
              <a:gd name="connsiteX35" fmla="*/ 553182 w 993944"/>
              <a:gd name="connsiteY35" fmla="*/ 78753 h 991544"/>
              <a:gd name="connsiteX36" fmla="*/ 559617 w 993944"/>
              <a:gd name="connsiteY36" fmla="*/ 110180 h 991544"/>
              <a:gd name="connsiteX37" fmla="*/ 573157 w 993944"/>
              <a:gd name="connsiteY37" fmla="*/ 154619 h 991544"/>
              <a:gd name="connsiteX38" fmla="*/ 586746 w 993944"/>
              <a:gd name="connsiteY38" fmla="*/ 187510 h 991544"/>
              <a:gd name="connsiteX39" fmla="*/ 593732 w 993944"/>
              <a:gd name="connsiteY39" fmla="*/ 202276 h 991544"/>
              <a:gd name="connsiteX40" fmla="*/ 623551 w 993944"/>
              <a:gd name="connsiteY40" fmla="*/ 252405 h 991544"/>
              <a:gd name="connsiteX41" fmla="*/ 645638 w 993944"/>
              <a:gd name="connsiteY41" fmla="*/ 282175 h 991544"/>
              <a:gd name="connsiteX42" fmla="*/ 660451 w 993944"/>
              <a:gd name="connsiteY42" fmla="*/ 299437 h 991544"/>
              <a:gd name="connsiteX43" fmla="*/ 688829 w 993944"/>
              <a:gd name="connsiteY43" fmla="*/ 328439 h 991544"/>
              <a:gd name="connsiteX44" fmla="*/ 702178 w 993944"/>
              <a:gd name="connsiteY44" fmla="*/ 340179 h 991544"/>
              <a:gd name="connsiteX45" fmla="*/ 719752 w 993944"/>
              <a:gd name="connsiteY45" fmla="*/ 354584 h 991544"/>
              <a:gd name="connsiteX46" fmla="*/ 730316 w 993944"/>
              <a:gd name="connsiteY46" fmla="*/ 362723 h 991544"/>
              <a:gd name="connsiteX47" fmla="*/ 770002 w 993944"/>
              <a:gd name="connsiteY47" fmla="*/ 388580 h 991544"/>
              <a:gd name="connsiteX48" fmla="*/ 817418 w 993944"/>
              <a:gd name="connsiteY48" fmla="*/ 412228 h 991544"/>
              <a:gd name="connsiteX49" fmla="*/ 857728 w 993944"/>
              <a:gd name="connsiteY49" fmla="*/ 427186 h 991544"/>
              <a:gd name="connsiteX50" fmla="*/ 902215 w 993944"/>
              <a:gd name="connsiteY50" fmla="*/ 438590 h 991544"/>
              <a:gd name="connsiteX51" fmla="*/ 920630 w 993944"/>
              <a:gd name="connsiteY51" fmla="*/ 442119 h 991544"/>
              <a:gd name="connsiteX52" fmla="*/ 938708 w 993944"/>
              <a:gd name="connsiteY52" fmla="*/ 444520 h 991544"/>
              <a:gd name="connsiteX53" fmla="*/ 952921 w 993944"/>
              <a:gd name="connsiteY53" fmla="*/ 446152 h 991544"/>
              <a:gd name="connsiteX54" fmla="*/ 956378 w 993944"/>
              <a:gd name="connsiteY54" fmla="*/ 446368 h 991544"/>
              <a:gd name="connsiteX55" fmla="*/ 967206 w 993944"/>
              <a:gd name="connsiteY55" fmla="*/ 447160 h 991544"/>
              <a:gd name="connsiteX56" fmla="*/ 973616 w 993944"/>
              <a:gd name="connsiteY56" fmla="*/ 447377 h 991544"/>
              <a:gd name="connsiteX57" fmla="*/ 989462 w 993944"/>
              <a:gd name="connsiteY57" fmla="*/ 447377 h 991544"/>
              <a:gd name="connsiteX58" fmla="*/ 992175 w 993944"/>
              <a:gd name="connsiteY58" fmla="*/ 450114 h 991544"/>
              <a:gd name="connsiteX59" fmla="*/ 992175 w 993944"/>
              <a:gd name="connsiteY59" fmla="*/ 453595 h 991544"/>
              <a:gd name="connsiteX60" fmla="*/ 992175 w 993944"/>
              <a:gd name="connsiteY60" fmla="*/ 540241 h 991544"/>
              <a:gd name="connsiteX61" fmla="*/ 985500 w 993944"/>
              <a:gd name="connsiteY61" fmla="*/ 547107 h 991544"/>
              <a:gd name="connsiteX62" fmla="*/ 969175 w 993944"/>
              <a:gd name="connsiteY62" fmla="*/ 547323 h 991544"/>
              <a:gd name="connsiteX63" fmla="*/ 960340 w 993944"/>
              <a:gd name="connsiteY63" fmla="*/ 548044 h 991544"/>
              <a:gd name="connsiteX64" fmla="*/ 958371 w 993944"/>
              <a:gd name="connsiteY64" fmla="*/ 548236 h 991544"/>
              <a:gd name="connsiteX65" fmla="*/ 942141 w 993944"/>
              <a:gd name="connsiteY65" fmla="*/ 549484 h 991544"/>
              <a:gd name="connsiteX66" fmla="*/ 917725 w 993944"/>
              <a:gd name="connsiteY66" fmla="*/ 552989 h 991544"/>
              <a:gd name="connsiteX67" fmla="*/ 875758 w 993944"/>
              <a:gd name="connsiteY67" fmla="*/ 562088 h 991544"/>
              <a:gd name="connsiteX68" fmla="*/ 788272 w 993944"/>
              <a:gd name="connsiteY68" fmla="*/ 595868 h 991544"/>
              <a:gd name="connsiteX69" fmla="*/ 754396 w 993944"/>
              <a:gd name="connsiteY69" fmla="*/ 615315 h 991544"/>
              <a:gd name="connsiteX70" fmla="*/ 723930 w 993944"/>
              <a:gd name="connsiteY70" fmla="*/ 636418 h 991544"/>
              <a:gd name="connsiteX71" fmla="*/ 705035 w 993944"/>
              <a:gd name="connsiteY71" fmla="*/ 651567 h 991544"/>
              <a:gd name="connsiteX72" fmla="*/ 663284 w 993944"/>
              <a:gd name="connsiteY72" fmla="*/ 691637 h 991544"/>
              <a:gd name="connsiteX73" fmla="*/ 648135 w 993944"/>
              <a:gd name="connsiteY73" fmla="*/ 709235 h 991544"/>
              <a:gd name="connsiteX74" fmla="*/ 632578 w 993944"/>
              <a:gd name="connsiteY74" fmla="*/ 729066 h 991544"/>
              <a:gd name="connsiteX75" fmla="*/ 614524 w 993944"/>
              <a:gd name="connsiteY75" fmla="*/ 755644 h 991544"/>
              <a:gd name="connsiteX76" fmla="*/ 589723 w 993944"/>
              <a:gd name="connsiteY76" fmla="*/ 800683 h 991544"/>
              <a:gd name="connsiteX77" fmla="*/ 575030 w 993944"/>
              <a:gd name="connsiteY77" fmla="*/ 835279 h 991544"/>
              <a:gd name="connsiteX78" fmla="*/ 566867 w 993944"/>
              <a:gd name="connsiteY78" fmla="*/ 859119 h 991544"/>
              <a:gd name="connsiteX79" fmla="*/ 555343 w 993944"/>
              <a:gd name="connsiteY79" fmla="*/ 904591 h 991544"/>
              <a:gd name="connsiteX80" fmla="*/ 550685 w 993944"/>
              <a:gd name="connsiteY80" fmla="*/ 930832 h 991544"/>
              <a:gd name="connsiteX81" fmla="*/ 549341 w 993944"/>
              <a:gd name="connsiteY81" fmla="*/ 943077 h 991544"/>
              <a:gd name="connsiteX82" fmla="*/ 547684 w 993944"/>
              <a:gd name="connsiteY82" fmla="*/ 959762 h 991544"/>
              <a:gd name="connsiteX83" fmla="*/ 547468 w 993944"/>
              <a:gd name="connsiteY83" fmla="*/ 964204 h 991544"/>
              <a:gd name="connsiteX84" fmla="*/ 546700 w 993944"/>
              <a:gd name="connsiteY84" fmla="*/ 977024 h 991544"/>
              <a:gd name="connsiteX85" fmla="*/ 546508 w 993944"/>
              <a:gd name="connsiteY85" fmla="*/ 985427 h 991544"/>
              <a:gd name="connsiteX86" fmla="*/ 546508 w 993944"/>
              <a:gd name="connsiteY86" fmla="*/ 989893 h 991544"/>
              <a:gd name="connsiteX87" fmla="*/ 544251 w 993944"/>
              <a:gd name="connsiteY87" fmla="*/ 992006 h 991544"/>
              <a:gd name="connsiteX88" fmla="*/ 540794 w 993944"/>
              <a:gd name="connsiteY88" fmla="*/ 992006 h 991544"/>
              <a:gd name="connsiteX89" fmla="*/ 453572 w 993944"/>
              <a:gd name="connsiteY89" fmla="*/ 992006 h 991544"/>
              <a:gd name="connsiteX90" fmla="*/ 447450 w 993944"/>
              <a:gd name="connsiteY90" fmla="*/ 985643 h 991544"/>
              <a:gd name="connsiteX91" fmla="*/ 447450 w 993944"/>
              <a:gd name="connsiteY91" fmla="*/ 975248 h 991544"/>
              <a:gd name="connsiteX92" fmla="*/ 447954 w 993944"/>
              <a:gd name="connsiteY92" fmla="*/ 969846 h 991544"/>
              <a:gd name="connsiteX93" fmla="*/ 448386 w 993944"/>
              <a:gd name="connsiteY93" fmla="*/ 960963 h 991544"/>
              <a:gd name="connsiteX94" fmla="*/ 449154 w 993944"/>
              <a:gd name="connsiteY94" fmla="*/ 951119 h 991544"/>
              <a:gd name="connsiteX95" fmla="*/ 449298 w 993944"/>
              <a:gd name="connsiteY95" fmla="*/ 949655 h 991544"/>
              <a:gd name="connsiteX96" fmla="*/ 450499 w 993944"/>
              <a:gd name="connsiteY96" fmla="*/ 933401 h 991544"/>
              <a:gd name="connsiteX97" fmla="*/ 452059 w 993944"/>
              <a:gd name="connsiteY97" fmla="*/ 921685 h 991544"/>
              <a:gd name="connsiteX98" fmla="*/ 454244 w 993944"/>
              <a:gd name="connsiteY98" fmla="*/ 906560 h 991544"/>
              <a:gd name="connsiteX99" fmla="*/ 457533 w 993944"/>
              <a:gd name="connsiteY99" fmla="*/ 887089 h 991544"/>
              <a:gd name="connsiteX100" fmla="*/ 465120 w 993944"/>
              <a:gd name="connsiteY100" fmla="*/ 853886 h 991544"/>
              <a:gd name="connsiteX101" fmla="*/ 482430 w 993944"/>
              <a:gd name="connsiteY101" fmla="*/ 799771 h 991544"/>
              <a:gd name="connsiteX102" fmla="*/ 499019 w 993944"/>
              <a:gd name="connsiteY102" fmla="*/ 760613 h 991544"/>
              <a:gd name="connsiteX103" fmla="*/ 517602 w 993944"/>
              <a:gd name="connsiteY103" fmla="*/ 724601 h 991544"/>
              <a:gd name="connsiteX104" fmla="*/ 539353 w 993944"/>
              <a:gd name="connsiteY104" fmla="*/ 689212 h 991544"/>
              <a:gd name="connsiteX105" fmla="*/ 566219 w 993944"/>
              <a:gd name="connsiteY105" fmla="*/ 652528 h 991544"/>
              <a:gd name="connsiteX106" fmla="*/ 584657 w 993944"/>
              <a:gd name="connsiteY106" fmla="*/ 630584 h 991544"/>
              <a:gd name="connsiteX107" fmla="*/ 602543 w 993944"/>
              <a:gd name="connsiteY107" fmla="*/ 611377 h 991544"/>
              <a:gd name="connsiteX108" fmla="*/ 615892 w 993944"/>
              <a:gd name="connsiteY108" fmla="*/ 598125 h 991544"/>
              <a:gd name="connsiteX109" fmla="*/ 633874 w 993944"/>
              <a:gd name="connsiteY109" fmla="*/ 581919 h 991544"/>
              <a:gd name="connsiteX110" fmla="*/ 649288 w 993944"/>
              <a:gd name="connsiteY110" fmla="*/ 568763 h 991544"/>
              <a:gd name="connsiteX111" fmla="*/ 668494 w 993944"/>
              <a:gd name="connsiteY111" fmla="*/ 553998 h 991544"/>
              <a:gd name="connsiteX112" fmla="*/ 675913 w 993944"/>
              <a:gd name="connsiteY112" fmla="*/ 548260 h 991544"/>
              <a:gd name="connsiteX113" fmla="*/ 676321 w 993944"/>
              <a:gd name="connsiteY113" fmla="*/ 547011 h 991544"/>
              <a:gd name="connsiteX114" fmla="*/ 675121 w 993944"/>
              <a:gd name="connsiteY114" fmla="*/ 546411 h 991544"/>
              <a:gd name="connsiteX115" fmla="*/ 673152 w 993944"/>
              <a:gd name="connsiteY115" fmla="*/ 546411 h 991544"/>
              <a:gd name="connsiteX116" fmla="*/ 665301 w 993944"/>
              <a:gd name="connsiteY116" fmla="*/ 547011 h 991544"/>
              <a:gd name="connsiteX117" fmla="*/ 12683 w 993944"/>
              <a:gd name="connsiteY117" fmla="*/ 547011 h 991544"/>
              <a:gd name="connsiteX118" fmla="*/ 3848 w 993944"/>
              <a:gd name="connsiteY118" fmla="*/ 546195 h 991544"/>
              <a:gd name="connsiteX119" fmla="*/ 1807 w 993944"/>
              <a:gd name="connsiteY119" fmla="*/ 543794 h 991544"/>
              <a:gd name="connsiteX120" fmla="*/ 1807 w 993944"/>
              <a:gd name="connsiteY120" fmla="*/ 539352 h 991544"/>
              <a:gd name="connsiteX121" fmla="*/ 1807 w 993944"/>
              <a:gd name="connsiteY121" fmla="*/ 454459 h 991544"/>
              <a:gd name="connsiteX122" fmla="*/ 8721 w 993944"/>
              <a:gd name="connsiteY122" fmla="*/ 447401 h 991544"/>
            </a:gdLst>
            <a:ahLst/>
            <a:cxnLst/>
            <a:rect l="l" t="t" r="r" b="b"/>
            <a:pathLst>
              <a:path w="993944" h="991544">
                <a:moveTo>
                  <a:pt x="339916" y="447401"/>
                </a:moveTo>
                <a:lnTo>
                  <a:pt x="664749" y="447401"/>
                </a:lnTo>
                <a:cubicBezTo>
                  <a:pt x="666574" y="447401"/>
                  <a:pt x="668398" y="447401"/>
                  <a:pt x="670199" y="447401"/>
                </a:cubicBezTo>
                <a:cubicBezTo>
                  <a:pt x="671999" y="447401"/>
                  <a:pt x="674400" y="448217"/>
                  <a:pt x="676249" y="446632"/>
                </a:cubicBezTo>
                <a:cubicBezTo>
                  <a:pt x="674893" y="445007"/>
                  <a:pt x="673270" y="443626"/>
                  <a:pt x="671447" y="442551"/>
                </a:cubicBezTo>
                <a:cubicBezTo>
                  <a:pt x="662924" y="436069"/>
                  <a:pt x="654281" y="429754"/>
                  <a:pt x="646071" y="422864"/>
                </a:cubicBezTo>
                <a:cubicBezTo>
                  <a:pt x="637860" y="415974"/>
                  <a:pt x="629145" y="408171"/>
                  <a:pt x="620838" y="400680"/>
                </a:cubicBezTo>
                <a:cubicBezTo>
                  <a:pt x="612987" y="393478"/>
                  <a:pt x="605592" y="386059"/>
                  <a:pt x="598198" y="378545"/>
                </a:cubicBezTo>
                <a:cubicBezTo>
                  <a:pt x="593396" y="373623"/>
                  <a:pt x="588955" y="368245"/>
                  <a:pt x="584321" y="363107"/>
                </a:cubicBezTo>
                <a:cubicBezTo>
                  <a:pt x="581680" y="360178"/>
                  <a:pt x="579039" y="357225"/>
                  <a:pt x="576494" y="354200"/>
                </a:cubicBezTo>
                <a:cubicBezTo>
                  <a:pt x="566987" y="342996"/>
                  <a:pt x="557943" y="331457"/>
                  <a:pt x="549365" y="319580"/>
                </a:cubicBezTo>
                <a:cubicBezTo>
                  <a:pt x="540218" y="306880"/>
                  <a:pt x="531695" y="293723"/>
                  <a:pt x="523628" y="280303"/>
                </a:cubicBezTo>
                <a:cubicBezTo>
                  <a:pt x="519907" y="274084"/>
                  <a:pt x="516426" y="267722"/>
                  <a:pt x="512920" y="261360"/>
                </a:cubicBezTo>
                <a:cubicBezTo>
                  <a:pt x="510519" y="256894"/>
                  <a:pt x="507999" y="252405"/>
                  <a:pt x="505718" y="247819"/>
                </a:cubicBezTo>
                <a:cubicBezTo>
                  <a:pt x="502093" y="240401"/>
                  <a:pt x="498515" y="232958"/>
                  <a:pt x="495130" y="225468"/>
                </a:cubicBezTo>
                <a:cubicBezTo>
                  <a:pt x="492609" y="219898"/>
                  <a:pt x="490328" y="214256"/>
                  <a:pt x="487928" y="208662"/>
                </a:cubicBezTo>
                <a:cubicBezTo>
                  <a:pt x="485383" y="202396"/>
                  <a:pt x="482838" y="196129"/>
                  <a:pt x="480533" y="189791"/>
                </a:cubicBezTo>
                <a:cubicBezTo>
                  <a:pt x="477148" y="180500"/>
                  <a:pt x="473883" y="171161"/>
                  <a:pt x="471050" y="161677"/>
                </a:cubicBezTo>
                <a:cubicBezTo>
                  <a:pt x="467449" y="149505"/>
                  <a:pt x="464063" y="137309"/>
                  <a:pt x="461230" y="124921"/>
                </a:cubicBezTo>
                <a:cubicBezTo>
                  <a:pt x="458830" y="114501"/>
                  <a:pt x="456621" y="104033"/>
                  <a:pt x="455108" y="93446"/>
                </a:cubicBezTo>
                <a:cubicBezTo>
                  <a:pt x="454004" y="85811"/>
                  <a:pt x="452395" y="78224"/>
                  <a:pt x="451555" y="70542"/>
                </a:cubicBezTo>
                <a:cubicBezTo>
                  <a:pt x="451099" y="66316"/>
                  <a:pt x="450667" y="62019"/>
                  <a:pt x="450115" y="57793"/>
                </a:cubicBezTo>
                <a:cubicBezTo>
                  <a:pt x="449394" y="52247"/>
                  <a:pt x="449874" y="46581"/>
                  <a:pt x="448554" y="41108"/>
                </a:cubicBezTo>
                <a:cubicBezTo>
                  <a:pt x="448518" y="40781"/>
                  <a:pt x="448518" y="40450"/>
                  <a:pt x="448554" y="40123"/>
                </a:cubicBezTo>
                <a:cubicBezTo>
                  <a:pt x="448818" y="28575"/>
                  <a:pt x="446897" y="17099"/>
                  <a:pt x="447450" y="5527"/>
                </a:cubicBezTo>
                <a:cubicBezTo>
                  <a:pt x="447450" y="5047"/>
                  <a:pt x="447450" y="4543"/>
                  <a:pt x="447450" y="4063"/>
                </a:cubicBezTo>
                <a:cubicBezTo>
                  <a:pt x="447618" y="2622"/>
                  <a:pt x="448170" y="1974"/>
                  <a:pt x="449610" y="1854"/>
                </a:cubicBezTo>
                <a:cubicBezTo>
                  <a:pt x="451051" y="1734"/>
                  <a:pt x="452251" y="1854"/>
                  <a:pt x="453572" y="1854"/>
                </a:cubicBezTo>
                <a:lnTo>
                  <a:pt x="540242" y="1854"/>
                </a:lnTo>
                <a:cubicBezTo>
                  <a:pt x="546676" y="1854"/>
                  <a:pt x="546436" y="1854"/>
                  <a:pt x="546460" y="8144"/>
                </a:cubicBezTo>
                <a:cubicBezTo>
                  <a:pt x="546256" y="12264"/>
                  <a:pt x="546496" y="16393"/>
                  <a:pt x="547180" y="20460"/>
                </a:cubicBezTo>
                <a:cubicBezTo>
                  <a:pt x="547425" y="22427"/>
                  <a:pt x="547490" y="24412"/>
                  <a:pt x="547372" y="26390"/>
                </a:cubicBezTo>
                <a:cubicBezTo>
                  <a:pt x="547147" y="30348"/>
                  <a:pt x="547430" y="34317"/>
                  <a:pt x="548213" y="38203"/>
                </a:cubicBezTo>
                <a:cubicBezTo>
                  <a:pt x="548352" y="38995"/>
                  <a:pt x="548402" y="39800"/>
                  <a:pt x="548357" y="40603"/>
                </a:cubicBezTo>
                <a:cubicBezTo>
                  <a:pt x="548604" y="46514"/>
                  <a:pt x="549190" y="52406"/>
                  <a:pt x="550109" y="58250"/>
                </a:cubicBezTo>
                <a:cubicBezTo>
                  <a:pt x="550974" y="65116"/>
                  <a:pt x="552030" y="71934"/>
                  <a:pt x="553182" y="78753"/>
                </a:cubicBezTo>
                <a:cubicBezTo>
                  <a:pt x="554959" y="89292"/>
                  <a:pt x="557072" y="99784"/>
                  <a:pt x="559617" y="110180"/>
                </a:cubicBezTo>
                <a:cubicBezTo>
                  <a:pt x="563345" y="125220"/>
                  <a:pt x="567866" y="140054"/>
                  <a:pt x="573157" y="154619"/>
                </a:cubicBezTo>
                <a:cubicBezTo>
                  <a:pt x="577215" y="165759"/>
                  <a:pt x="581680" y="176779"/>
                  <a:pt x="586746" y="187510"/>
                </a:cubicBezTo>
                <a:cubicBezTo>
                  <a:pt x="589147" y="192312"/>
                  <a:pt x="591308" y="197402"/>
                  <a:pt x="593732" y="202276"/>
                </a:cubicBezTo>
                <a:cubicBezTo>
                  <a:pt x="602575" y="219614"/>
                  <a:pt x="612536" y="236359"/>
                  <a:pt x="623551" y="252405"/>
                </a:cubicBezTo>
                <a:cubicBezTo>
                  <a:pt x="630496" y="262664"/>
                  <a:pt x="637860" y="272589"/>
                  <a:pt x="645638" y="282175"/>
                </a:cubicBezTo>
                <a:cubicBezTo>
                  <a:pt x="650440" y="288033"/>
                  <a:pt x="655434" y="293747"/>
                  <a:pt x="660451" y="299437"/>
                </a:cubicBezTo>
                <a:cubicBezTo>
                  <a:pt x="669407" y="309617"/>
                  <a:pt x="679202" y="318932"/>
                  <a:pt x="688829" y="328439"/>
                </a:cubicBezTo>
                <a:cubicBezTo>
                  <a:pt x="693031" y="332593"/>
                  <a:pt x="697808" y="336170"/>
                  <a:pt x="702178" y="340179"/>
                </a:cubicBezTo>
                <a:cubicBezTo>
                  <a:pt x="707772" y="345317"/>
                  <a:pt x="713774" y="349927"/>
                  <a:pt x="719752" y="354584"/>
                </a:cubicBezTo>
                <a:cubicBezTo>
                  <a:pt x="723233" y="357321"/>
                  <a:pt x="726690" y="360130"/>
                  <a:pt x="730316" y="362723"/>
                </a:cubicBezTo>
                <a:cubicBezTo>
                  <a:pt x="743067" y="372055"/>
                  <a:pt x="756314" y="380689"/>
                  <a:pt x="770002" y="388580"/>
                </a:cubicBezTo>
                <a:cubicBezTo>
                  <a:pt x="785340" y="397367"/>
                  <a:pt x="801172" y="405261"/>
                  <a:pt x="817418" y="412228"/>
                </a:cubicBezTo>
                <a:cubicBezTo>
                  <a:pt x="830647" y="417822"/>
                  <a:pt x="844043" y="422864"/>
                  <a:pt x="857728" y="427186"/>
                </a:cubicBezTo>
                <a:cubicBezTo>
                  <a:pt x="872323" y="431846"/>
                  <a:pt x="887177" y="435653"/>
                  <a:pt x="902215" y="438590"/>
                </a:cubicBezTo>
                <a:cubicBezTo>
                  <a:pt x="908362" y="439766"/>
                  <a:pt x="914460" y="441134"/>
                  <a:pt x="920630" y="442119"/>
                </a:cubicBezTo>
                <a:cubicBezTo>
                  <a:pt x="926800" y="443103"/>
                  <a:pt x="932634" y="443463"/>
                  <a:pt x="938708" y="444520"/>
                </a:cubicBezTo>
                <a:cubicBezTo>
                  <a:pt x="943510" y="445408"/>
                  <a:pt x="948311" y="444952"/>
                  <a:pt x="952921" y="446152"/>
                </a:cubicBezTo>
                <a:cubicBezTo>
                  <a:pt x="954061" y="446356"/>
                  <a:pt x="955221" y="446431"/>
                  <a:pt x="956378" y="446368"/>
                </a:cubicBezTo>
                <a:cubicBezTo>
                  <a:pt x="960003" y="446296"/>
                  <a:pt x="963629" y="446563"/>
                  <a:pt x="967206" y="447160"/>
                </a:cubicBezTo>
                <a:cubicBezTo>
                  <a:pt x="969331" y="447437"/>
                  <a:pt x="971477" y="447509"/>
                  <a:pt x="973616" y="447377"/>
                </a:cubicBezTo>
                <a:cubicBezTo>
                  <a:pt x="978898" y="447377"/>
                  <a:pt x="984180" y="447377"/>
                  <a:pt x="989462" y="447377"/>
                </a:cubicBezTo>
                <a:cubicBezTo>
                  <a:pt x="991502" y="447377"/>
                  <a:pt x="992031" y="448073"/>
                  <a:pt x="992175" y="450114"/>
                </a:cubicBezTo>
                <a:cubicBezTo>
                  <a:pt x="992175" y="451266"/>
                  <a:pt x="992175" y="452514"/>
                  <a:pt x="992175" y="453595"/>
                </a:cubicBezTo>
                <a:cubicBezTo>
                  <a:pt x="992175" y="482405"/>
                  <a:pt x="992175" y="511287"/>
                  <a:pt x="992175" y="540241"/>
                </a:cubicBezTo>
                <a:cubicBezTo>
                  <a:pt x="992175" y="546411"/>
                  <a:pt x="993063" y="546387"/>
                  <a:pt x="985500" y="547107"/>
                </a:cubicBezTo>
                <a:cubicBezTo>
                  <a:pt x="980122" y="547635"/>
                  <a:pt x="974625" y="547275"/>
                  <a:pt x="969175" y="547323"/>
                </a:cubicBezTo>
                <a:cubicBezTo>
                  <a:pt x="966210" y="547141"/>
                  <a:pt x="963235" y="547383"/>
                  <a:pt x="960340" y="548044"/>
                </a:cubicBezTo>
                <a:cubicBezTo>
                  <a:pt x="959701" y="548226"/>
                  <a:pt x="959033" y="548293"/>
                  <a:pt x="958371" y="548236"/>
                </a:cubicBezTo>
                <a:cubicBezTo>
                  <a:pt x="952933" y="548132"/>
                  <a:pt x="947500" y="548550"/>
                  <a:pt x="942141" y="549484"/>
                </a:cubicBezTo>
                <a:cubicBezTo>
                  <a:pt x="933978" y="550428"/>
                  <a:pt x="925840" y="551597"/>
                  <a:pt x="917725" y="552989"/>
                </a:cubicBezTo>
                <a:cubicBezTo>
                  <a:pt x="903608" y="555407"/>
                  <a:pt x="889618" y="558439"/>
                  <a:pt x="875758" y="562088"/>
                </a:cubicBezTo>
                <a:cubicBezTo>
                  <a:pt x="845474" y="570191"/>
                  <a:pt x="816143" y="581516"/>
                  <a:pt x="788272" y="595868"/>
                </a:cubicBezTo>
                <a:cubicBezTo>
                  <a:pt x="776700" y="601846"/>
                  <a:pt x="765464" y="608424"/>
                  <a:pt x="754396" y="615315"/>
                </a:cubicBezTo>
                <a:cubicBezTo>
                  <a:pt x="743880" y="621845"/>
                  <a:pt x="733821" y="629024"/>
                  <a:pt x="723930" y="636418"/>
                </a:cubicBezTo>
                <a:cubicBezTo>
                  <a:pt x="717471" y="641220"/>
                  <a:pt x="711277" y="646454"/>
                  <a:pt x="705035" y="651567"/>
                </a:cubicBezTo>
                <a:cubicBezTo>
                  <a:pt x="690383" y="664136"/>
                  <a:pt x="676443" y="677513"/>
                  <a:pt x="663284" y="691637"/>
                </a:cubicBezTo>
                <a:cubicBezTo>
                  <a:pt x="657907" y="697183"/>
                  <a:pt x="653225" y="703377"/>
                  <a:pt x="648135" y="709235"/>
                </a:cubicBezTo>
                <a:cubicBezTo>
                  <a:pt x="642637" y="715598"/>
                  <a:pt x="637572" y="722272"/>
                  <a:pt x="632578" y="729066"/>
                </a:cubicBezTo>
                <a:cubicBezTo>
                  <a:pt x="626240" y="737709"/>
                  <a:pt x="620262" y="746568"/>
                  <a:pt x="614524" y="755644"/>
                </a:cubicBezTo>
                <a:cubicBezTo>
                  <a:pt x="605364" y="770149"/>
                  <a:pt x="597084" y="785188"/>
                  <a:pt x="589723" y="800683"/>
                </a:cubicBezTo>
                <a:cubicBezTo>
                  <a:pt x="584328" y="811984"/>
                  <a:pt x="579431" y="823515"/>
                  <a:pt x="575030" y="835279"/>
                </a:cubicBezTo>
                <a:cubicBezTo>
                  <a:pt x="572101" y="843154"/>
                  <a:pt x="569381" y="851101"/>
                  <a:pt x="566867" y="859119"/>
                </a:cubicBezTo>
                <a:cubicBezTo>
                  <a:pt x="562082" y="874021"/>
                  <a:pt x="558231" y="889209"/>
                  <a:pt x="555343" y="904591"/>
                </a:cubicBezTo>
                <a:cubicBezTo>
                  <a:pt x="553783" y="913330"/>
                  <a:pt x="552126" y="922069"/>
                  <a:pt x="550685" y="930832"/>
                </a:cubicBezTo>
                <a:cubicBezTo>
                  <a:pt x="550037" y="934866"/>
                  <a:pt x="550181" y="939067"/>
                  <a:pt x="549341" y="943077"/>
                </a:cubicBezTo>
                <a:cubicBezTo>
                  <a:pt x="548189" y="948598"/>
                  <a:pt x="548981" y="954288"/>
                  <a:pt x="547684" y="959762"/>
                </a:cubicBezTo>
                <a:cubicBezTo>
                  <a:pt x="547456" y="961232"/>
                  <a:pt x="547384" y="962720"/>
                  <a:pt x="547468" y="964204"/>
                </a:cubicBezTo>
                <a:cubicBezTo>
                  <a:pt x="547548" y="968492"/>
                  <a:pt x="547291" y="972777"/>
                  <a:pt x="546700" y="977024"/>
                </a:cubicBezTo>
                <a:cubicBezTo>
                  <a:pt x="546407" y="979816"/>
                  <a:pt x="546342" y="982625"/>
                  <a:pt x="546508" y="985427"/>
                </a:cubicBezTo>
                <a:cubicBezTo>
                  <a:pt x="546508" y="986916"/>
                  <a:pt x="546508" y="988404"/>
                  <a:pt x="546508" y="989893"/>
                </a:cubicBezTo>
                <a:cubicBezTo>
                  <a:pt x="546508" y="991381"/>
                  <a:pt x="545740" y="991885"/>
                  <a:pt x="544251" y="992006"/>
                </a:cubicBezTo>
                <a:cubicBezTo>
                  <a:pt x="542763" y="992126"/>
                  <a:pt x="541850" y="992006"/>
                  <a:pt x="540794" y="992006"/>
                </a:cubicBezTo>
                <a:lnTo>
                  <a:pt x="453572" y="992006"/>
                </a:lnTo>
                <a:cubicBezTo>
                  <a:pt x="447161" y="992006"/>
                  <a:pt x="447426" y="992006"/>
                  <a:pt x="447450" y="985643"/>
                </a:cubicBezTo>
                <a:cubicBezTo>
                  <a:pt x="447450" y="982186"/>
                  <a:pt x="447450" y="978705"/>
                  <a:pt x="447450" y="975248"/>
                </a:cubicBezTo>
                <a:cubicBezTo>
                  <a:pt x="447402" y="973433"/>
                  <a:pt x="447572" y="971620"/>
                  <a:pt x="447954" y="969846"/>
                </a:cubicBezTo>
                <a:cubicBezTo>
                  <a:pt x="448398" y="966907"/>
                  <a:pt x="448542" y="963930"/>
                  <a:pt x="448386" y="960963"/>
                </a:cubicBezTo>
                <a:cubicBezTo>
                  <a:pt x="448199" y="957662"/>
                  <a:pt x="448456" y="954351"/>
                  <a:pt x="449154" y="951119"/>
                </a:cubicBezTo>
                <a:cubicBezTo>
                  <a:pt x="449286" y="950644"/>
                  <a:pt x="449334" y="950147"/>
                  <a:pt x="449298" y="949655"/>
                </a:cubicBezTo>
                <a:cubicBezTo>
                  <a:pt x="448890" y="944181"/>
                  <a:pt x="450307" y="938851"/>
                  <a:pt x="450499" y="933401"/>
                </a:cubicBezTo>
                <a:cubicBezTo>
                  <a:pt x="450643" y="929488"/>
                  <a:pt x="451675" y="925598"/>
                  <a:pt x="452059" y="921685"/>
                </a:cubicBezTo>
                <a:cubicBezTo>
                  <a:pt x="452539" y="916595"/>
                  <a:pt x="453332" y="911578"/>
                  <a:pt x="454244" y="906560"/>
                </a:cubicBezTo>
                <a:cubicBezTo>
                  <a:pt x="455396" y="900078"/>
                  <a:pt x="456237" y="893547"/>
                  <a:pt x="457533" y="887089"/>
                </a:cubicBezTo>
                <a:cubicBezTo>
                  <a:pt x="459766" y="875973"/>
                  <a:pt x="462143" y="864857"/>
                  <a:pt x="465120" y="853886"/>
                </a:cubicBezTo>
                <a:cubicBezTo>
                  <a:pt x="469972" y="835567"/>
                  <a:pt x="475748" y="817506"/>
                  <a:pt x="482430" y="799771"/>
                </a:cubicBezTo>
                <a:cubicBezTo>
                  <a:pt x="487544" y="786518"/>
                  <a:pt x="493089" y="773506"/>
                  <a:pt x="499019" y="760613"/>
                </a:cubicBezTo>
                <a:cubicBezTo>
                  <a:pt x="504685" y="748297"/>
                  <a:pt x="511024" y="736389"/>
                  <a:pt x="517602" y="724601"/>
                </a:cubicBezTo>
                <a:cubicBezTo>
                  <a:pt x="524180" y="712813"/>
                  <a:pt x="531623" y="700592"/>
                  <a:pt x="539353" y="689212"/>
                </a:cubicBezTo>
                <a:cubicBezTo>
                  <a:pt x="547804" y="676608"/>
                  <a:pt x="556712" y="664364"/>
                  <a:pt x="566219" y="652528"/>
                </a:cubicBezTo>
                <a:cubicBezTo>
                  <a:pt x="572197" y="645061"/>
                  <a:pt x="578223" y="637715"/>
                  <a:pt x="584657" y="630584"/>
                </a:cubicBezTo>
                <a:cubicBezTo>
                  <a:pt x="590491" y="624078"/>
                  <a:pt x="596205" y="617476"/>
                  <a:pt x="602543" y="611377"/>
                </a:cubicBezTo>
                <a:cubicBezTo>
                  <a:pt x="607081" y="607056"/>
                  <a:pt x="611426" y="602518"/>
                  <a:pt x="615892" y="598125"/>
                </a:cubicBezTo>
                <a:cubicBezTo>
                  <a:pt x="621654" y="592459"/>
                  <a:pt x="627704" y="587129"/>
                  <a:pt x="633874" y="581919"/>
                </a:cubicBezTo>
                <a:cubicBezTo>
                  <a:pt x="639036" y="577550"/>
                  <a:pt x="644030" y="572988"/>
                  <a:pt x="649288" y="568763"/>
                </a:cubicBezTo>
                <a:cubicBezTo>
                  <a:pt x="655578" y="563697"/>
                  <a:pt x="662084" y="558895"/>
                  <a:pt x="668494" y="553998"/>
                </a:cubicBezTo>
                <a:lnTo>
                  <a:pt x="675913" y="548260"/>
                </a:lnTo>
                <a:cubicBezTo>
                  <a:pt x="676321" y="547947"/>
                  <a:pt x="676681" y="547467"/>
                  <a:pt x="676321" y="547011"/>
                </a:cubicBezTo>
                <a:cubicBezTo>
                  <a:pt x="676006" y="546673"/>
                  <a:pt x="675579" y="546459"/>
                  <a:pt x="675121" y="546411"/>
                </a:cubicBezTo>
                <a:cubicBezTo>
                  <a:pt x="674470" y="546291"/>
                  <a:pt x="673803" y="546291"/>
                  <a:pt x="673152" y="546411"/>
                </a:cubicBezTo>
                <a:cubicBezTo>
                  <a:pt x="670578" y="546994"/>
                  <a:pt x="667932" y="547196"/>
                  <a:pt x="665301" y="547011"/>
                </a:cubicBezTo>
                <a:lnTo>
                  <a:pt x="12683" y="547011"/>
                </a:lnTo>
                <a:cubicBezTo>
                  <a:pt x="9714" y="547158"/>
                  <a:pt x="6739" y="546884"/>
                  <a:pt x="3848" y="546195"/>
                </a:cubicBezTo>
                <a:cubicBezTo>
                  <a:pt x="2664" y="546015"/>
                  <a:pt x="1793" y="544992"/>
                  <a:pt x="1807" y="543794"/>
                </a:cubicBezTo>
                <a:cubicBezTo>
                  <a:pt x="1807" y="542305"/>
                  <a:pt x="1807" y="540817"/>
                  <a:pt x="1807" y="539352"/>
                </a:cubicBezTo>
                <a:lnTo>
                  <a:pt x="1807" y="454459"/>
                </a:lnTo>
                <a:cubicBezTo>
                  <a:pt x="1807" y="446944"/>
                  <a:pt x="1327" y="447401"/>
                  <a:pt x="8721" y="44740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5516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749300" y="1120430"/>
            <a:ext cx="4611036" cy="5051770"/>
          </a:xfrm>
          <a:custGeom>
            <a:avLst/>
            <a:gdLst>
              <a:gd name="T0" fmla="*/ 592 w 655"/>
              <a:gd name="T1" fmla="*/ 6 h 719"/>
              <a:gd name="T2" fmla="*/ 46 w 655"/>
              <a:gd name="T3" fmla="*/ 105 h 719"/>
              <a:gd name="T4" fmla="*/ 3 w 655"/>
              <a:gd name="T5" fmla="*/ 162 h 719"/>
              <a:gd name="T6" fmla="*/ 37 w 655"/>
              <a:gd name="T7" fmla="*/ 480 h 719"/>
              <a:gd name="T8" fmla="*/ 78 w 655"/>
              <a:gd name="T9" fmla="*/ 525 h 719"/>
              <a:gd name="T10" fmla="*/ 377 w 655"/>
              <a:gd name="T11" fmla="*/ 589 h 719"/>
              <a:gd name="T12" fmla="*/ 341 w 655"/>
              <a:gd name="T13" fmla="*/ 693 h 719"/>
              <a:gd name="T14" fmla="*/ 365 w 655"/>
              <a:gd name="T15" fmla="*/ 708 h 719"/>
              <a:gd name="T16" fmla="*/ 504 w 655"/>
              <a:gd name="T17" fmla="*/ 568 h 719"/>
              <a:gd name="T18" fmla="*/ 506 w 655"/>
              <a:gd name="T19" fmla="*/ 564 h 719"/>
              <a:gd name="T20" fmla="*/ 622 w 655"/>
              <a:gd name="T21" fmla="*/ 451 h 719"/>
              <a:gd name="T22" fmla="*/ 638 w 655"/>
              <a:gd name="T23" fmla="*/ 417 h 719"/>
              <a:gd name="T24" fmla="*/ 653 w 655"/>
              <a:gd name="T25" fmla="*/ 59 h 719"/>
              <a:gd name="T26" fmla="*/ 592 w 655"/>
              <a:gd name="T27" fmla="*/ 6 h 719"/>
            </a:gdLst>
            <a:ahLst/>
            <a:cxnLst/>
            <a:rect l="0" t="0" r="r" b="b"/>
            <a:pathLst>
              <a:path w="655" h="719">
                <a:moveTo>
                  <a:pt x="592" y="6"/>
                </a:moveTo>
                <a:cubicBezTo>
                  <a:pt x="46" y="105"/>
                  <a:pt x="46" y="105"/>
                  <a:pt x="46" y="105"/>
                </a:cubicBezTo>
                <a:cubicBezTo>
                  <a:pt x="19" y="110"/>
                  <a:pt x="0" y="135"/>
                  <a:pt x="3" y="162"/>
                </a:cubicBezTo>
                <a:cubicBezTo>
                  <a:pt x="37" y="480"/>
                  <a:pt x="37" y="480"/>
                  <a:pt x="37" y="480"/>
                </a:cubicBezTo>
                <a:cubicBezTo>
                  <a:pt x="40" y="502"/>
                  <a:pt x="56" y="521"/>
                  <a:pt x="78" y="525"/>
                </a:cubicBezTo>
                <a:cubicBezTo>
                  <a:pt x="377" y="589"/>
                  <a:pt x="377" y="589"/>
                  <a:pt x="377" y="589"/>
                </a:cubicBezTo>
                <a:cubicBezTo>
                  <a:pt x="366" y="619"/>
                  <a:pt x="352" y="660"/>
                  <a:pt x="341" y="693"/>
                </a:cubicBezTo>
                <a:cubicBezTo>
                  <a:pt x="336" y="708"/>
                  <a:pt x="354" y="719"/>
                  <a:pt x="365" y="708"/>
                </a:cubicBezTo>
                <a:cubicBezTo>
                  <a:pt x="504" y="568"/>
                  <a:pt x="504" y="568"/>
                  <a:pt x="504" y="568"/>
                </a:cubicBezTo>
                <a:cubicBezTo>
                  <a:pt x="505" y="567"/>
                  <a:pt x="506" y="566"/>
                  <a:pt x="506" y="564"/>
                </a:cubicBezTo>
                <a:cubicBezTo>
                  <a:pt x="622" y="451"/>
                  <a:pt x="622" y="451"/>
                  <a:pt x="622" y="451"/>
                </a:cubicBezTo>
                <a:cubicBezTo>
                  <a:pt x="631" y="442"/>
                  <a:pt x="637" y="430"/>
                  <a:pt x="638" y="417"/>
                </a:cubicBezTo>
                <a:cubicBezTo>
                  <a:pt x="653" y="59"/>
                  <a:pt x="653" y="59"/>
                  <a:pt x="653" y="59"/>
                </a:cubicBezTo>
                <a:cubicBezTo>
                  <a:pt x="655" y="26"/>
                  <a:pt x="625" y="0"/>
                  <a:pt x="592" y="6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  <a:effectLst>
            <a:outerShdw blurRad="254000" sx="102000" sy="102000" algn="ctr" rotWithShape="0">
              <a:schemeClr val="accent1">
                <a:lumMod val="60000"/>
                <a:lumOff val="40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H="1" flipV="1">
            <a:off x="4317732" y="1532336"/>
            <a:ext cx="547546" cy="438611"/>
          </a:xfrm>
          <a:custGeom>
            <a:avLst/>
            <a:gdLst>
              <a:gd name="T0" fmla="*/ 41 w 98"/>
              <a:gd name="T1" fmla="*/ 0 h 78"/>
              <a:gd name="T2" fmla="*/ 44 w 98"/>
              <a:gd name="T3" fmla="*/ 4 h 78"/>
              <a:gd name="T4" fmla="*/ 27 w 98"/>
              <a:gd name="T5" fmla="*/ 16 h 78"/>
              <a:gd name="T6" fmla="*/ 21 w 98"/>
              <a:gd name="T7" fmla="*/ 29 h 78"/>
              <a:gd name="T8" fmla="*/ 29 w 98"/>
              <a:gd name="T9" fmla="*/ 37 h 78"/>
              <a:gd name="T10" fmla="*/ 40 w 98"/>
              <a:gd name="T11" fmla="*/ 45 h 78"/>
              <a:gd name="T12" fmla="*/ 43 w 98"/>
              <a:gd name="T13" fmla="*/ 57 h 78"/>
              <a:gd name="T14" fmla="*/ 37 w 98"/>
              <a:gd name="T15" fmla="*/ 72 h 78"/>
              <a:gd name="T16" fmla="*/ 22 w 98"/>
              <a:gd name="T17" fmla="*/ 78 h 78"/>
              <a:gd name="T18" fmla="*/ 6 w 98"/>
              <a:gd name="T19" fmla="*/ 71 h 78"/>
              <a:gd name="T20" fmla="*/ 0 w 98"/>
              <a:gd name="T21" fmla="*/ 50 h 78"/>
              <a:gd name="T22" fmla="*/ 5 w 98"/>
              <a:gd name="T23" fmla="*/ 29 h 78"/>
              <a:gd name="T24" fmla="*/ 19 w 98"/>
              <a:gd name="T25" fmla="*/ 11 h 78"/>
              <a:gd name="T26" fmla="*/ 41 w 98"/>
              <a:gd name="T27" fmla="*/ 0 h 78"/>
              <a:gd name="T28" fmla="*/ 95 w 98"/>
              <a:gd name="T29" fmla="*/ 0 h 78"/>
              <a:gd name="T30" fmla="*/ 98 w 98"/>
              <a:gd name="T31" fmla="*/ 4 h 78"/>
              <a:gd name="T32" fmla="*/ 81 w 98"/>
              <a:gd name="T33" fmla="*/ 16 h 78"/>
              <a:gd name="T34" fmla="*/ 74 w 98"/>
              <a:gd name="T35" fmla="*/ 29 h 78"/>
              <a:gd name="T36" fmla="*/ 82 w 98"/>
              <a:gd name="T37" fmla="*/ 37 h 78"/>
              <a:gd name="T38" fmla="*/ 94 w 98"/>
              <a:gd name="T39" fmla="*/ 45 h 78"/>
              <a:gd name="T40" fmla="*/ 97 w 98"/>
              <a:gd name="T41" fmla="*/ 57 h 78"/>
              <a:gd name="T42" fmla="*/ 91 w 98"/>
              <a:gd name="T43" fmla="*/ 72 h 78"/>
              <a:gd name="T44" fmla="*/ 76 w 98"/>
              <a:gd name="T45" fmla="*/ 78 h 78"/>
              <a:gd name="T46" fmla="*/ 60 w 98"/>
              <a:gd name="T47" fmla="*/ 71 h 78"/>
              <a:gd name="T48" fmla="*/ 54 w 98"/>
              <a:gd name="T49" fmla="*/ 50 h 78"/>
              <a:gd name="T50" fmla="*/ 59 w 98"/>
              <a:gd name="T51" fmla="*/ 29 h 78"/>
              <a:gd name="T52" fmla="*/ 73 w 98"/>
              <a:gd name="T53" fmla="*/ 11 h 78"/>
              <a:gd name="T54" fmla="*/ 95 w 98"/>
              <a:gd name="T55" fmla="*/ 0 h 78"/>
            </a:gdLst>
            <a:ahLst/>
            <a:cxnLst/>
            <a:rect l="0" t="0" r="r" b="b"/>
            <a:pathLst>
              <a:path w="98" h="78">
                <a:moveTo>
                  <a:pt x="41" y="0"/>
                </a:moveTo>
                <a:cubicBezTo>
                  <a:pt x="44" y="4"/>
                  <a:pt x="44" y="4"/>
                  <a:pt x="44" y="4"/>
                </a:cubicBezTo>
                <a:cubicBezTo>
                  <a:pt x="37" y="8"/>
                  <a:pt x="31" y="11"/>
                  <a:pt x="27" y="16"/>
                </a:cubicBezTo>
                <a:cubicBezTo>
                  <a:pt x="23" y="20"/>
                  <a:pt x="21" y="25"/>
                  <a:pt x="21" y="29"/>
                </a:cubicBezTo>
                <a:cubicBezTo>
                  <a:pt x="21" y="31"/>
                  <a:pt x="23" y="34"/>
                  <a:pt x="29" y="37"/>
                </a:cubicBezTo>
                <a:cubicBezTo>
                  <a:pt x="34" y="39"/>
                  <a:pt x="38" y="42"/>
                  <a:pt x="40" y="45"/>
                </a:cubicBezTo>
                <a:cubicBezTo>
                  <a:pt x="42" y="48"/>
                  <a:pt x="43" y="52"/>
                  <a:pt x="43" y="57"/>
                </a:cubicBezTo>
                <a:cubicBezTo>
                  <a:pt x="43" y="63"/>
                  <a:pt x="41" y="68"/>
                  <a:pt x="37" y="72"/>
                </a:cubicBezTo>
                <a:cubicBezTo>
                  <a:pt x="33" y="76"/>
                  <a:pt x="28" y="78"/>
                  <a:pt x="22" y="78"/>
                </a:cubicBezTo>
                <a:cubicBezTo>
                  <a:pt x="16" y="78"/>
                  <a:pt x="10" y="76"/>
                  <a:pt x="6" y="71"/>
                </a:cubicBezTo>
                <a:cubicBezTo>
                  <a:pt x="2" y="65"/>
                  <a:pt x="0" y="59"/>
                  <a:pt x="0" y="50"/>
                </a:cubicBezTo>
                <a:cubicBezTo>
                  <a:pt x="0" y="43"/>
                  <a:pt x="1" y="36"/>
                  <a:pt x="5" y="29"/>
                </a:cubicBezTo>
                <a:cubicBezTo>
                  <a:pt x="8" y="22"/>
                  <a:pt x="13" y="16"/>
                  <a:pt x="19" y="11"/>
                </a:cubicBezTo>
                <a:cubicBezTo>
                  <a:pt x="26" y="6"/>
                  <a:pt x="33" y="2"/>
                  <a:pt x="41" y="0"/>
                </a:cubicBezTo>
                <a:close/>
                <a:moveTo>
                  <a:pt x="95" y="0"/>
                </a:moveTo>
                <a:cubicBezTo>
                  <a:pt x="98" y="4"/>
                  <a:pt x="98" y="4"/>
                  <a:pt x="98" y="4"/>
                </a:cubicBezTo>
                <a:cubicBezTo>
                  <a:pt x="91" y="8"/>
                  <a:pt x="85" y="11"/>
                  <a:pt x="81" y="16"/>
                </a:cubicBezTo>
                <a:cubicBezTo>
                  <a:pt x="77" y="20"/>
                  <a:pt x="74" y="25"/>
                  <a:pt x="74" y="29"/>
                </a:cubicBezTo>
                <a:cubicBezTo>
                  <a:pt x="74" y="31"/>
                  <a:pt x="77" y="34"/>
                  <a:pt x="82" y="37"/>
                </a:cubicBezTo>
                <a:cubicBezTo>
                  <a:pt x="88" y="39"/>
                  <a:pt x="91" y="42"/>
                  <a:pt x="94" y="45"/>
                </a:cubicBezTo>
                <a:cubicBezTo>
                  <a:pt x="96" y="48"/>
                  <a:pt x="97" y="52"/>
                  <a:pt x="97" y="57"/>
                </a:cubicBezTo>
                <a:cubicBezTo>
                  <a:pt x="97" y="63"/>
                  <a:pt x="95" y="68"/>
                  <a:pt x="91" y="72"/>
                </a:cubicBezTo>
                <a:cubicBezTo>
                  <a:pt x="87" y="76"/>
                  <a:pt x="82" y="78"/>
                  <a:pt x="76" y="78"/>
                </a:cubicBezTo>
                <a:cubicBezTo>
                  <a:pt x="69" y="78"/>
                  <a:pt x="64" y="76"/>
                  <a:pt x="60" y="71"/>
                </a:cubicBezTo>
                <a:cubicBezTo>
                  <a:pt x="56" y="65"/>
                  <a:pt x="54" y="59"/>
                  <a:pt x="54" y="50"/>
                </a:cubicBezTo>
                <a:cubicBezTo>
                  <a:pt x="54" y="43"/>
                  <a:pt x="55" y="36"/>
                  <a:pt x="59" y="29"/>
                </a:cubicBezTo>
                <a:cubicBezTo>
                  <a:pt x="62" y="22"/>
                  <a:pt x="67" y="16"/>
                  <a:pt x="73" y="11"/>
                </a:cubicBezTo>
                <a:cubicBezTo>
                  <a:pt x="79" y="6"/>
                  <a:pt x="87" y="2"/>
                  <a:pt x="95" y="0"/>
                </a:cubicBezTo>
                <a:close/>
              </a:path>
            </a:pathLst>
          </a:custGeom>
          <a:solidFill>
            <a:schemeClr val="bg1">
              <a:alpha val="2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434819" y="2208709"/>
            <a:ext cx="3240000" cy="21430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8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Century" panose="02040604050505020304" pitchFamily="18" charset="0"/>
                <a:ea typeface="poppins-bold"/>
                <a:cs typeface="poppins-bold"/>
              </a:rPr>
              <a:t>Studies</a:t>
            </a:r>
            <a:endParaRPr kumimoji="1" lang="zh-CN" altLang="en-US" sz="3200" dirty="0">
              <a:latin typeface="Century" panose="02040604050505020304" pitchFamily="18" charset="0"/>
            </a:endParaRPr>
          </a:p>
        </p:txBody>
      </p:sp>
      <p:cxnSp>
        <p:nvCxnSpPr>
          <p:cNvPr id="6" name="线条 1"/>
          <p:cNvCxnSpPr/>
          <p:nvPr/>
        </p:nvCxnSpPr>
        <p:spPr>
          <a:xfrm>
            <a:off x="1434819" y="4430917"/>
            <a:ext cx="3240000" cy="0"/>
          </a:xfrm>
          <a:prstGeom prst="line">
            <a:avLst/>
          </a:prstGeom>
          <a:noFill/>
          <a:ln w="6350" cap="sq">
            <a:solidFill>
              <a:schemeClr val="bg1"/>
            </a:solidFill>
            <a:miter/>
          </a:ln>
        </p:spPr>
      </p:cxnSp>
      <p:sp>
        <p:nvSpPr>
          <p:cNvPr id="7" name="标题 1"/>
          <p:cNvSpPr txBox="1"/>
          <p:nvPr/>
        </p:nvSpPr>
        <p:spPr>
          <a:xfrm>
            <a:off x="6577170" y="1633582"/>
            <a:ext cx="1730807" cy="9988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400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Herbal preparations, traditional remedies, infant</a:t>
            </a:r>
            <a:r>
              <a:rPr kumimoji="1" lang="en-US" altLang="zh-CN" sz="1200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 </a:t>
            </a:r>
            <a:r>
              <a:rPr kumimoji="1" lang="en-US" altLang="zh-CN" sz="1400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massage</a:t>
            </a:r>
            <a:r>
              <a:rPr kumimoji="1" lang="en-US" altLang="zh-CN" sz="12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.</a:t>
            </a:r>
            <a:endParaRPr kumimoji="1" lang="zh-CN" altLang="en-US" dirty="0"/>
          </a:p>
        </p:txBody>
      </p:sp>
      <p:sp>
        <p:nvSpPr>
          <p:cNvPr id="8" name="标题 1"/>
          <p:cNvSpPr txBox="1"/>
          <p:nvPr/>
        </p:nvSpPr>
        <p:spPr>
          <a:xfrm>
            <a:off x="6577170" y="2735066"/>
            <a:ext cx="1856540" cy="16672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High risk of bias</a:t>
            </a:r>
            <a:r>
              <a:rPr kumimoji="1" lang="en-US" altLang="zh-CN" sz="12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.</a:t>
            </a:r>
            <a:endParaRPr kumimoji="1" lang="zh-CN" altLang="en-US" dirty="0"/>
          </a:p>
        </p:txBody>
      </p:sp>
      <p:sp>
        <p:nvSpPr>
          <p:cNvPr id="9" name="标题 1"/>
          <p:cNvSpPr txBox="1"/>
          <p:nvPr/>
        </p:nvSpPr>
        <p:spPr>
          <a:xfrm>
            <a:off x="6577169" y="5503817"/>
            <a:ext cx="2706167" cy="6683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2000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No high- quality evidence</a:t>
            </a:r>
            <a:r>
              <a:rPr kumimoji="1" lang="en-US" altLang="zh-CN" sz="12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.</a:t>
            </a:r>
            <a:endParaRPr kumimoji="1" lang="zh-CN" altLang="en-US" dirty="0"/>
          </a:p>
        </p:txBody>
      </p:sp>
      <p:pic>
        <p:nvPicPr>
          <p:cNvPr id="10" name="图片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5532507" y="4915350"/>
            <a:ext cx="850096" cy="84643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标题 1"/>
          <p:cNvSpPr txBox="1"/>
          <p:nvPr/>
        </p:nvSpPr>
        <p:spPr>
          <a:xfrm>
            <a:off x="9763960" y="965200"/>
            <a:ext cx="1856540" cy="16672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 dirty="0">
                <a:ln w="12700">
                  <a:noFill/>
                </a:ln>
                <a:solidFill>
                  <a:srgbClr val="CC0099"/>
                </a:solidFill>
                <a:latin typeface="Poppins"/>
                <a:ea typeface="Poppins"/>
                <a:cs typeface="Poppins"/>
              </a:rPr>
              <a:t>Potential for toxicity</a:t>
            </a:r>
            <a:r>
              <a:rPr kumimoji="1" lang="en-US" altLang="zh-CN" sz="12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.</a:t>
            </a:r>
            <a:endParaRPr kumimoji="1" lang="zh-CN" altLang="en-US" dirty="0"/>
          </a:p>
        </p:txBody>
      </p:sp>
      <p:sp>
        <p:nvSpPr>
          <p:cNvPr id="12" name="标题 1"/>
          <p:cNvSpPr txBox="1"/>
          <p:nvPr/>
        </p:nvSpPr>
        <p:spPr>
          <a:xfrm>
            <a:off x="9763960" y="2735066"/>
            <a:ext cx="1856540" cy="16672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400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LOE 3a–4, GRADE D</a:t>
            </a:r>
            <a:r>
              <a:rPr kumimoji="1" lang="en-US" altLang="zh-CN" sz="12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.</a:t>
            </a:r>
            <a:endParaRPr kumimoji="1" lang="zh-CN" altLang="en-US" dirty="0"/>
          </a:p>
        </p:txBody>
      </p:sp>
      <p:pic>
        <p:nvPicPr>
          <p:cNvPr id="13" name="图片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8719297" y="1327731"/>
            <a:ext cx="847417" cy="847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8675126" y="3149955"/>
            <a:ext cx="847417" cy="841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图片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5544322" y="3086550"/>
            <a:ext cx="841321" cy="841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5538226" y="1321155"/>
            <a:ext cx="847417" cy="84132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矩形: 圆角 1"/>
          <p:cNvSpPr txBox="1"/>
          <p:nvPr/>
        </p:nvSpPr>
        <p:spPr>
          <a:xfrm>
            <a:off x="455613" y="208282"/>
            <a:ext cx="10860087" cy="807720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任意多边形: 形状 2"/>
          <p:cNvSpPr txBox="1"/>
          <p:nvPr/>
        </p:nvSpPr>
        <p:spPr>
          <a:xfrm>
            <a:off x="455613" y="208282"/>
            <a:ext cx="1386839" cy="807720"/>
          </a:xfrm>
          <a:custGeom>
            <a:avLst/>
            <a:gdLst>
              <a:gd name="connsiteX0" fmla="*/ 860790 w 1386839"/>
              <a:gd name="connsiteY0" fmla="*/ 483203 h 807720"/>
              <a:gd name="connsiteX1" fmla="*/ 1036552 w 1386839"/>
              <a:gd name="connsiteY1" fmla="*/ 483203 h 807720"/>
              <a:gd name="connsiteX2" fmla="*/ 1036552 w 1386839"/>
              <a:gd name="connsiteY2" fmla="*/ 657043 h 807720"/>
              <a:gd name="connsiteX3" fmla="*/ 1211077 w 1386839"/>
              <a:gd name="connsiteY3" fmla="*/ 657043 h 807720"/>
              <a:gd name="connsiteX4" fmla="*/ 1211077 w 1386839"/>
              <a:gd name="connsiteY4" fmla="*/ 483203 h 807720"/>
              <a:gd name="connsiteX5" fmla="*/ 1386839 w 1386839"/>
              <a:gd name="connsiteY5" fmla="*/ 483203 h 807720"/>
              <a:gd name="connsiteX6" fmla="*/ 1386839 w 1386839"/>
              <a:gd name="connsiteY6" fmla="*/ 658966 h 807720"/>
              <a:gd name="connsiteX7" fmla="*/ 1211734 w 1386839"/>
              <a:gd name="connsiteY7" fmla="*/ 658966 h 807720"/>
              <a:gd name="connsiteX8" fmla="*/ 1211734 w 1386839"/>
              <a:gd name="connsiteY8" fmla="*/ 807720 h 807720"/>
              <a:gd name="connsiteX9" fmla="*/ 1035972 w 1386839"/>
              <a:gd name="connsiteY9" fmla="*/ 807720 h 807720"/>
              <a:gd name="connsiteX10" fmla="*/ 1035972 w 1386839"/>
              <a:gd name="connsiteY10" fmla="*/ 658966 h 807720"/>
              <a:gd name="connsiteX11" fmla="*/ 861447 w 1386839"/>
              <a:gd name="connsiteY11" fmla="*/ 658966 h 807720"/>
              <a:gd name="connsiteX12" fmla="*/ 861447 w 1386839"/>
              <a:gd name="connsiteY12" fmla="*/ 807720 h 807720"/>
              <a:gd name="connsiteX13" fmla="*/ 685685 w 1386839"/>
              <a:gd name="connsiteY13" fmla="*/ 807720 h 807720"/>
              <a:gd name="connsiteX14" fmla="*/ 685685 w 1386839"/>
              <a:gd name="connsiteY14" fmla="*/ 657043 h 807720"/>
              <a:gd name="connsiteX15" fmla="*/ 860790 w 1386839"/>
              <a:gd name="connsiteY15" fmla="*/ 657043 h 807720"/>
              <a:gd name="connsiteX16" fmla="*/ 159515 w 1386839"/>
              <a:gd name="connsiteY16" fmla="*/ 483203 h 807720"/>
              <a:gd name="connsiteX17" fmla="*/ 335278 w 1386839"/>
              <a:gd name="connsiteY17" fmla="*/ 483203 h 807720"/>
              <a:gd name="connsiteX18" fmla="*/ 335278 w 1386839"/>
              <a:gd name="connsiteY18" fmla="*/ 657043 h 807720"/>
              <a:gd name="connsiteX19" fmla="*/ 509802 w 1386839"/>
              <a:gd name="connsiteY19" fmla="*/ 657043 h 807720"/>
              <a:gd name="connsiteX20" fmla="*/ 509802 w 1386839"/>
              <a:gd name="connsiteY20" fmla="*/ 483203 h 807720"/>
              <a:gd name="connsiteX21" fmla="*/ 685564 w 1386839"/>
              <a:gd name="connsiteY21" fmla="*/ 483203 h 807720"/>
              <a:gd name="connsiteX22" fmla="*/ 685564 w 1386839"/>
              <a:gd name="connsiteY22" fmla="*/ 658966 h 807720"/>
              <a:gd name="connsiteX23" fmla="*/ 510459 w 1386839"/>
              <a:gd name="connsiteY23" fmla="*/ 658966 h 807720"/>
              <a:gd name="connsiteX24" fmla="*/ 510459 w 1386839"/>
              <a:gd name="connsiteY24" fmla="*/ 807720 h 807720"/>
              <a:gd name="connsiteX25" fmla="*/ 334697 w 1386839"/>
              <a:gd name="connsiteY25" fmla="*/ 807720 h 807720"/>
              <a:gd name="connsiteX26" fmla="*/ 334697 w 1386839"/>
              <a:gd name="connsiteY26" fmla="*/ 658966 h 807720"/>
              <a:gd name="connsiteX27" fmla="*/ 160173 w 1386839"/>
              <a:gd name="connsiteY27" fmla="*/ 658966 h 807720"/>
              <a:gd name="connsiteX28" fmla="*/ 160173 w 1386839"/>
              <a:gd name="connsiteY28" fmla="*/ 807720 h 807720"/>
              <a:gd name="connsiteX29" fmla="*/ 134623 w 1386839"/>
              <a:gd name="connsiteY29" fmla="*/ 807720 h 807720"/>
              <a:gd name="connsiteX30" fmla="*/ 0 w 1386839"/>
              <a:gd name="connsiteY30" fmla="*/ 673097 h 807720"/>
              <a:gd name="connsiteX31" fmla="*/ 0 w 1386839"/>
              <a:gd name="connsiteY31" fmla="*/ 657043 h 807720"/>
              <a:gd name="connsiteX32" fmla="*/ 159515 w 1386839"/>
              <a:gd name="connsiteY32" fmla="*/ 657043 h 807720"/>
              <a:gd name="connsiteX33" fmla="*/ 1036552 w 1386839"/>
              <a:gd name="connsiteY33" fmla="*/ 142050 h 807720"/>
              <a:gd name="connsiteX34" fmla="*/ 1036552 w 1386839"/>
              <a:gd name="connsiteY34" fmla="*/ 307391 h 807720"/>
              <a:gd name="connsiteX35" fmla="*/ 1211077 w 1386839"/>
              <a:gd name="connsiteY35" fmla="*/ 307391 h 807720"/>
              <a:gd name="connsiteX36" fmla="*/ 1211077 w 1386839"/>
              <a:gd name="connsiteY36" fmla="*/ 142050 h 807720"/>
              <a:gd name="connsiteX37" fmla="*/ 335278 w 1386839"/>
              <a:gd name="connsiteY37" fmla="*/ 142050 h 807720"/>
              <a:gd name="connsiteX38" fmla="*/ 335278 w 1386839"/>
              <a:gd name="connsiteY38" fmla="*/ 307391 h 807720"/>
              <a:gd name="connsiteX39" fmla="*/ 509802 w 1386839"/>
              <a:gd name="connsiteY39" fmla="*/ 307391 h 807720"/>
              <a:gd name="connsiteX40" fmla="*/ 509802 w 1386839"/>
              <a:gd name="connsiteY40" fmla="*/ 142050 h 807720"/>
              <a:gd name="connsiteX41" fmla="*/ 685685 w 1386839"/>
              <a:gd name="connsiteY41" fmla="*/ 0 h 807720"/>
              <a:gd name="connsiteX42" fmla="*/ 861447 w 1386839"/>
              <a:gd name="connsiteY42" fmla="*/ 0 h 807720"/>
              <a:gd name="connsiteX43" fmla="*/ 861447 w 1386839"/>
              <a:gd name="connsiteY43" fmla="*/ 136072 h 807720"/>
              <a:gd name="connsiteX44" fmla="*/ 1035972 w 1386839"/>
              <a:gd name="connsiteY44" fmla="*/ 136072 h 807720"/>
              <a:gd name="connsiteX45" fmla="*/ 1035972 w 1386839"/>
              <a:gd name="connsiteY45" fmla="*/ 0 h 807720"/>
              <a:gd name="connsiteX46" fmla="*/ 1211734 w 1386839"/>
              <a:gd name="connsiteY46" fmla="*/ 0 h 807720"/>
              <a:gd name="connsiteX47" fmla="*/ 1211734 w 1386839"/>
              <a:gd name="connsiteY47" fmla="*/ 136072 h 807720"/>
              <a:gd name="connsiteX48" fmla="*/ 1386839 w 1386839"/>
              <a:gd name="connsiteY48" fmla="*/ 136072 h 807720"/>
              <a:gd name="connsiteX49" fmla="*/ 1386839 w 1386839"/>
              <a:gd name="connsiteY49" fmla="*/ 311835 h 807720"/>
              <a:gd name="connsiteX50" fmla="*/ 1211734 w 1386839"/>
              <a:gd name="connsiteY50" fmla="*/ 311835 h 807720"/>
              <a:gd name="connsiteX51" fmla="*/ 1211734 w 1386839"/>
              <a:gd name="connsiteY51" fmla="*/ 483153 h 807720"/>
              <a:gd name="connsiteX52" fmla="*/ 1035972 w 1386839"/>
              <a:gd name="connsiteY52" fmla="*/ 483153 h 807720"/>
              <a:gd name="connsiteX53" fmla="*/ 1035972 w 1386839"/>
              <a:gd name="connsiteY53" fmla="*/ 311835 h 807720"/>
              <a:gd name="connsiteX54" fmla="*/ 861447 w 1386839"/>
              <a:gd name="connsiteY54" fmla="*/ 311835 h 807720"/>
              <a:gd name="connsiteX55" fmla="*/ 861447 w 1386839"/>
              <a:gd name="connsiteY55" fmla="*/ 483153 h 807720"/>
              <a:gd name="connsiteX56" fmla="*/ 685685 w 1386839"/>
              <a:gd name="connsiteY56" fmla="*/ 483153 h 807720"/>
              <a:gd name="connsiteX57" fmla="*/ 685685 w 1386839"/>
              <a:gd name="connsiteY57" fmla="*/ 307391 h 807720"/>
              <a:gd name="connsiteX58" fmla="*/ 860790 w 1386839"/>
              <a:gd name="connsiteY58" fmla="*/ 307391 h 807720"/>
              <a:gd name="connsiteX59" fmla="*/ 860790 w 1386839"/>
              <a:gd name="connsiteY59" fmla="*/ 142050 h 807720"/>
              <a:gd name="connsiteX60" fmla="*/ 685685 w 1386839"/>
              <a:gd name="connsiteY60" fmla="*/ 142050 h 807720"/>
              <a:gd name="connsiteX61" fmla="*/ 134623 w 1386839"/>
              <a:gd name="connsiteY61" fmla="*/ 0 h 807720"/>
              <a:gd name="connsiteX62" fmla="*/ 160173 w 1386839"/>
              <a:gd name="connsiteY62" fmla="*/ 0 h 807720"/>
              <a:gd name="connsiteX63" fmla="*/ 160173 w 1386839"/>
              <a:gd name="connsiteY63" fmla="*/ 136072 h 807720"/>
              <a:gd name="connsiteX64" fmla="*/ 334697 w 1386839"/>
              <a:gd name="connsiteY64" fmla="*/ 136072 h 807720"/>
              <a:gd name="connsiteX65" fmla="*/ 334697 w 1386839"/>
              <a:gd name="connsiteY65" fmla="*/ 0 h 807720"/>
              <a:gd name="connsiteX66" fmla="*/ 510459 w 1386839"/>
              <a:gd name="connsiteY66" fmla="*/ 0 h 807720"/>
              <a:gd name="connsiteX67" fmla="*/ 510459 w 1386839"/>
              <a:gd name="connsiteY67" fmla="*/ 136072 h 807720"/>
              <a:gd name="connsiteX68" fmla="*/ 685564 w 1386839"/>
              <a:gd name="connsiteY68" fmla="*/ 136072 h 807720"/>
              <a:gd name="connsiteX69" fmla="*/ 685564 w 1386839"/>
              <a:gd name="connsiteY69" fmla="*/ 311835 h 807720"/>
              <a:gd name="connsiteX70" fmla="*/ 510459 w 1386839"/>
              <a:gd name="connsiteY70" fmla="*/ 311835 h 807720"/>
              <a:gd name="connsiteX71" fmla="*/ 510459 w 1386839"/>
              <a:gd name="connsiteY71" fmla="*/ 483153 h 807720"/>
              <a:gd name="connsiteX72" fmla="*/ 334697 w 1386839"/>
              <a:gd name="connsiteY72" fmla="*/ 483153 h 807720"/>
              <a:gd name="connsiteX73" fmla="*/ 334697 w 1386839"/>
              <a:gd name="connsiteY73" fmla="*/ 311835 h 807720"/>
              <a:gd name="connsiteX74" fmla="*/ 160173 w 1386839"/>
              <a:gd name="connsiteY74" fmla="*/ 311835 h 807720"/>
              <a:gd name="connsiteX75" fmla="*/ 160173 w 1386839"/>
              <a:gd name="connsiteY75" fmla="*/ 483153 h 807720"/>
              <a:gd name="connsiteX76" fmla="*/ 0 w 1386839"/>
              <a:gd name="connsiteY76" fmla="*/ 483153 h 807720"/>
              <a:gd name="connsiteX77" fmla="*/ 0 w 1386839"/>
              <a:gd name="connsiteY77" fmla="*/ 307391 h 807720"/>
              <a:gd name="connsiteX78" fmla="*/ 159515 w 1386839"/>
              <a:gd name="connsiteY78" fmla="*/ 307391 h 807720"/>
              <a:gd name="connsiteX79" fmla="*/ 159515 w 1386839"/>
              <a:gd name="connsiteY79" fmla="*/ 142050 h 807720"/>
              <a:gd name="connsiteX80" fmla="*/ 0 w 1386839"/>
              <a:gd name="connsiteY80" fmla="*/ 142050 h 807720"/>
              <a:gd name="connsiteX81" fmla="*/ 0 w 1386839"/>
              <a:gd name="connsiteY81" fmla="*/ 134623 h 807720"/>
              <a:gd name="connsiteX82" fmla="*/ 134623 w 1386839"/>
              <a:gd name="connsiteY82" fmla="*/ 0 h 807720"/>
            </a:gdLst>
            <a:ahLst/>
            <a:cxnLst/>
            <a:rect l="l" t="t" r="r" b="b"/>
            <a:pathLst>
              <a:path w="1386839" h="807720">
                <a:moveTo>
                  <a:pt x="860790" y="483203"/>
                </a:moveTo>
                <a:lnTo>
                  <a:pt x="1036552" y="483203"/>
                </a:lnTo>
                <a:lnTo>
                  <a:pt x="1036552" y="657043"/>
                </a:lnTo>
                <a:lnTo>
                  <a:pt x="1211077" y="657043"/>
                </a:lnTo>
                <a:lnTo>
                  <a:pt x="1211077" y="483203"/>
                </a:lnTo>
                <a:lnTo>
                  <a:pt x="1386839" y="483203"/>
                </a:lnTo>
                <a:lnTo>
                  <a:pt x="1386839" y="658966"/>
                </a:lnTo>
                <a:lnTo>
                  <a:pt x="1211734" y="658966"/>
                </a:lnTo>
                <a:lnTo>
                  <a:pt x="1211734" y="807720"/>
                </a:lnTo>
                <a:lnTo>
                  <a:pt x="1035972" y="807720"/>
                </a:lnTo>
                <a:lnTo>
                  <a:pt x="1035972" y="658966"/>
                </a:lnTo>
                <a:lnTo>
                  <a:pt x="861447" y="658966"/>
                </a:lnTo>
                <a:lnTo>
                  <a:pt x="861447" y="807720"/>
                </a:lnTo>
                <a:lnTo>
                  <a:pt x="685685" y="807720"/>
                </a:lnTo>
                <a:lnTo>
                  <a:pt x="685685" y="657043"/>
                </a:lnTo>
                <a:lnTo>
                  <a:pt x="860790" y="657043"/>
                </a:lnTo>
                <a:close/>
                <a:moveTo>
                  <a:pt x="159515" y="483203"/>
                </a:moveTo>
                <a:lnTo>
                  <a:pt x="335278" y="483203"/>
                </a:lnTo>
                <a:lnTo>
                  <a:pt x="335278" y="657043"/>
                </a:lnTo>
                <a:lnTo>
                  <a:pt x="509802" y="657043"/>
                </a:lnTo>
                <a:lnTo>
                  <a:pt x="509802" y="483203"/>
                </a:lnTo>
                <a:lnTo>
                  <a:pt x="685564" y="483203"/>
                </a:lnTo>
                <a:lnTo>
                  <a:pt x="685564" y="658966"/>
                </a:lnTo>
                <a:lnTo>
                  <a:pt x="510459" y="658966"/>
                </a:lnTo>
                <a:lnTo>
                  <a:pt x="510459" y="807720"/>
                </a:lnTo>
                <a:lnTo>
                  <a:pt x="334697" y="807720"/>
                </a:lnTo>
                <a:lnTo>
                  <a:pt x="334697" y="658966"/>
                </a:lnTo>
                <a:lnTo>
                  <a:pt x="160173" y="658966"/>
                </a:lnTo>
                <a:lnTo>
                  <a:pt x="160173" y="807720"/>
                </a:lnTo>
                <a:lnTo>
                  <a:pt x="134623" y="807720"/>
                </a:lnTo>
                <a:cubicBezTo>
                  <a:pt x="60273" y="807720"/>
                  <a:pt x="0" y="747447"/>
                  <a:pt x="0" y="673097"/>
                </a:cubicBezTo>
                <a:lnTo>
                  <a:pt x="0" y="657043"/>
                </a:lnTo>
                <a:lnTo>
                  <a:pt x="159515" y="657043"/>
                </a:lnTo>
                <a:close/>
                <a:moveTo>
                  <a:pt x="1036552" y="142050"/>
                </a:moveTo>
                <a:lnTo>
                  <a:pt x="1036552" y="307391"/>
                </a:lnTo>
                <a:lnTo>
                  <a:pt x="1211077" y="307391"/>
                </a:lnTo>
                <a:lnTo>
                  <a:pt x="1211077" y="142050"/>
                </a:lnTo>
                <a:close/>
                <a:moveTo>
                  <a:pt x="335278" y="142050"/>
                </a:moveTo>
                <a:lnTo>
                  <a:pt x="335278" y="307391"/>
                </a:lnTo>
                <a:lnTo>
                  <a:pt x="509802" y="307391"/>
                </a:lnTo>
                <a:lnTo>
                  <a:pt x="509802" y="142050"/>
                </a:lnTo>
                <a:close/>
                <a:moveTo>
                  <a:pt x="685685" y="0"/>
                </a:moveTo>
                <a:lnTo>
                  <a:pt x="861447" y="0"/>
                </a:lnTo>
                <a:lnTo>
                  <a:pt x="861447" y="136072"/>
                </a:lnTo>
                <a:lnTo>
                  <a:pt x="1035972" y="136072"/>
                </a:lnTo>
                <a:lnTo>
                  <a:pt x="1035972" y="0"/>
                </a:lnTo>
                <a:lnTo>
                  <a:pt x="1211734" y="0"/>
                </a:lnTo>
                <a:lnTo>
                  <a:pt x="1211734" y="136072"/>
                </a:lnTo>
                <a:lnTo>
                  <a:pt x="1386839" y="136072"/>
                </a:lnTo>
                <a:lnTo>
                  <a:pt x="1386839" y="311835"/>
                </a:lnTo>
                <a:lnTo>
                  <a:pt x="1211734" y="311835"/>
                </a:lnTo>
                <a:lnTo>
                  <a:pt x="1211734" y="483153"/>
                </a:lnTo>
                <a:lnTo>
                  <a:pt x="1035972" y="483153"/>
                </a:lnTo>
                <a:lnTo>
                  <a:pt x="1035972" y="311835"/>
                </a:lnTo>
                <a:lnTo>
                  <a:pt x="861447" y="311835"/>
                </a:lnTo>
                <a:lnTo>
                  <a:pt x="861447" y="483153"/>
                </a:lnTo>
                <a:lnTo>
                  <a:pt x="685685" y="483153"/>
                </a:lnTo>
                <a:lnTo>
                  <a:pt x="685685" y="307391"/>
                </a:lnTo>
                <a:lnTo>
                  <a:pt x="860790" y="307391"/>
                </a:lnTo>
                <a:lnTo>
                  <a:pt x="860790" y="142050"/>
                </a:lnTo>
                <a:lnTo>
                  <a:pt x="685685" y="142050"/>
                </a:lnTo>
                <a:close/>
                <a:moveTo>
                  <a:pt x="134623" y="0"/>
                </a:moveTo>
                <a:lnTo>
                  <a:pt x="160173" y="0"/>
                </a:lnTo>
                <a:lnTo>
                  <a:pt x="160173" y="136072"/>
                </a:lnTo>
                <a:lnTo>
                  <a:pt x="334697" y="136072"/>
                </a:lnTo>
                <a:lnTo>
                  <a:pt x="334697" y="0"/>
                </a:lnTo>
                <a:lnTo>
                  <a:pt x="510459" y="0"/>
                </a:lnTo>
                <a:lnTo>
                  <a:pt x="510459" y="136072"/>
                </a:lnTo>
                <a:lnTo>
                  <a:pt x="685564" y="136072"/>
                </a:lnTo>
                <a:lnTo>
                  <a:pt x="685564" y="311835"/>
                </a:lnTo>
                <a:lnTo>
                  <a:pt x="510459" y="311835"/>
                </a:lnTo>
                <a:lnTo>
                  <a:pt x="510459" y="483153"/>
                </a:lnTo>
                <a:lnTo>
                  <a:pt x="334697" y="483153"/>
                </a:lnTo>
                <a:lnTo>
                  <a:pt x="334697" y="311835"/>
                </a:lnTo>
                <a:lnTo>
                  <a:pt x="160173" y="311835"/>
                </a:lnTo>
                <a:lnTo>
                  <a:pt x="160173" y="483153"/>
                </a:lnTo>
                <a:lnTo>
                  <a:pt x="0" y="483153"/>
                </a:lnTo>
                <a:lnTo>
                  <a:pt x="0" y="307391"/>
                </a:lnTo>
                <a:lnTo>
                  <a:pt x="159515" y="307391"/>
                </a:lnTo>
                <a:lnTo>
                  <a:pt x="159515" y="142050"/>
                </a:lnTo>
                <a:lnTo>
                  <a:pt x="0" y="142050"/>
                </a:lnTo>
                <a:lnTo>
                  <a:pt x="0" y="134623"/>
                </a:lnTo>
                <a:cubicBezTo>
                  <a:pt x="0" y="60273"/>
                  <a:pt x="60273" y="0"/>
                  <a:pt x="134623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任意多边形: 形状 5"/>
          <p:cNvSpPr txBox="1"/>
          <p:nvPr/>
        </p:nvSpPr>
        <p:spPr>
          <a:xfrm flipH="1">
            <a:off x="8892955" y="208282"/>
            <a:ext cx="2422745" cy="807720"/>
          </a:xfrm>
          <a:custGeom>
            <a:avLst/>
            <a:gdLst>
              <a:gd name="connsiteX0" fmla="*/ 685564 w 2422745"/>
              <a:gd name="connsiteY0" fmla="*/ 483203 h 807720"/>
              <a:gd name="connsiteX1" fmla="*/ 509802 w 2422745"/>
              <a:gd name="connsiteY1" fmla="*/ 483203 h 807720"/>
              <a:gd name="connsiteX2" fmla="*/ 509802 w 2422745"/>
              <a:gd name="connsiteY2" fmla="*/ 657043 h 807720"/>
              <a:gd name="connsiteX3" fmla="*/ 335278 w 2422745"/>
              <a:gd name="connsiteY3" fmla="*/ 657043 h 807720"/>
              <a:gd name="connsiteX4" fmla="*/ 335278 w 2422745"/>
              <a:gd name="connsiteY4" fmla="*/ 483203 h 807720"/>
              <a:gd name="connsiteX5" fmla="*/ 159515 w 2422745"/>
              <a:gd name="connsiteY5" fmla="*/ 483203 h 807720"/>
              <a:gd name="connsiteX6" fmla="*/ 159515 w 2422745"/>
              <a:gd name="connsiteY6" fmla="*/ 657043 h 807720"/>
              <a:gd name="connsiteX7" fmla="*/ 0 w 2422745"/>
              <a:gd name="connsiteY7" fmla="*/ 657043 h 807720"/>
              <a:gd name="connsiteX8" fmla="*/ 0 w 2422745"/>
              <a:gd name="connsiteY8" fmla="*/ 673097 h 807720"/>
              <a:gd name="connsiteX9" fmla="*/ 134623 w 2422745"/>
              <a:gd name="connsiteY9" fmla="*/ 807720 h 807720"/>
              <a:gd name="connsiteX10" fmla="*/ 160173 w 2422745"/>
              <a:gd name="connsiteY10" fmla="*/ 807720 h 807720"/>
              <a:gd name="connsiteX11" fmla="*/ 160173 w 2422745"/>
              <a:gd name="connsiteY11" fmla="*/ 658966 h 807720"/>
              <a:gd name="connsiteX12" fmla="*/ 334697 w 2422745"/>
              <a:gd name="connsiteY12" fmla="*/ 658966 h 807720"/>
              <a:gd name="connsiteX13" fmla="*/ 334697 w 2422745"/>
              <a:gd name="connsiteY13" fmla="*/ 807720 h 807720"/>
              <a:gd name="connsiteX14" fmla="*/ 510459 w 2422745"/>
              <a:gd name="connsiteY14" fmla="*/ 807720 h 807720"/>
              <a:gd name="connsiteX15" fmla="*/ 510459 w 2422745"/>
              <a:gd name="connsiteY15" fmla="*/ 658966 h 807720"/>
              <a:gd name="connsiteX16" fmla="*/ 685564 w 2422745"/>
              <a:gd name="connsiteY16" fmla="*/ 658966 h 807720"/>
              <a:gd name="connsiteX17" fmla="*/ 1721470 w 2422745"/>
              <a:gd name="connsiteY17" fmla="*/ 483203 h 807720"/>
              <a:gd name="connsiteX18" fmla="*/ 1545708 w 2422745"/>
              <a:gd name="connsiteY18" fmla="*/ 483203 h 807720"/>
              <a:gd name="connsiteX19" fmla="*/ 1545708 w 2422745"/>
              <a:gd name="connsiteY19" fmla="*/ 657043 h 807720"/>
              <a:gd name="connsiteX20" fmla="*/ 1386839 w 2422745"/>
              <a:gd name="connsiteY20" fmla="*/ 657043 h 807720"/>
              <a:gd name="connsiteX21" fmla="*/ 1386839 w 2422745"/>
              <a:gd name="connsiteY21" fmla="*/ 483203 h 807720"/>
              <a:gd name="connsiteX22" fmla="*/ 1371184 w 2422745"/>
              <a:gd name="connsiteY22" fmla="*/ 483203 h 807720"/>
              <a:gd name="connsiteX23" fmla="*/ 1211077 w 2422745"/>
              <a:gd name="connsiteY23" fmla="*/ 483203 h 807720"/>
              <a:gd name="connsiteX24" fmla="*/ 1195421 w 2422745"/>
              <a:gd name="connsiteY24" fmla="*/ 483203 h 807720"/>
              <a:gd name="connsiteX25" fmla="*/ 1195421 w 2422745"/>
              <a:gd name="connsiteY25" fmla="*/ 657043 h 807720"/>
              <a:gd name="connsiteX26" fmla="*/ 1036552 w 2422745"/>
              <a:gd name="connsiteY26" fmla="*/ 657043 h 807720"/>
              <a:gd name="connsiteX27" fmla="*/ 1036552 w 2422745"/>
              <a:gd name="connsiteY27" fmla="*/ 483203 h 807720"/>
              <a:gd name="connsiteX28" fmla="*/ 860790 w 2422745"/>
              <a:gd name="connsiteY28" fmla="*/ 483203 h 807720"/>
              <a:gd name="connsiteX29" fmla="*/ 860790 w 2422745"/>
              <a:gd name="connsiteY29" fmla="*/ 657043 h 807720"/>
              <a:gd name="connsiteX30" fmla="*/ 685685 w 2422745"/>
              <a:gd name="connsiteY30" fmla="*/ 657043 h 807720"/>
              <a:gd name="connsiteX31" fmla="*/ 685685 w 2422745"/>
              <a:gd name="connsiteY31" fmla="*/ 807720 h 807720"/>
              <a:gd name="connsiteX32" fmla="*/ 861447 w 2422745"/>
              <a:gd name="connsiteY32" fmla="*/ 807720 h 807720"/>
              <a:gd name="connsiteX33" fmla="*/ 861447 w 2422745"/>
              <a:gd name="connsiteY33" fmla="*/ 658966 h 807720"/>
              <a:gd name="connsiteX34" fmla="*/ 1035906 w 2422745"/>
              <a:gd name="connsiteY34" fmla="*/ 658966 h 807720"/>
              <a:gd name="connsiteX35" fmla="*/ 1035906 w 2422745"/>
              <a:gd name="connsiteY35" fmla="*/ 673097 h 807720"/>
              <a:gd name="connsiteX36" fmla="*/ 1035972 w 2422745"/>
              <a:gd name="connsiteY36" fmla="*/ 673424 h 807720"/>
              <a:gd name="connsiteX37" fmla="*/ 1035972 w 2422745"/>
              <a:gd name="connsiteY37" fmla="*/ 807720 h 807720"/>
              <a:gd name="connsiteX38" fmla="*/ 1170529 w 2422745"/>
              <a:gd name="connsiteY38" fmla="*/ 807720 h 807720"/>
              <a:gd name="connsiteX39" fmla="*/ 1196079 w 2422745"/>
              <a:gd name="connsiteY39" fmla="*/ 807720 h 807720"/>
              <a:gd name="connsiteX40" fmla="*/ 1211734 w 2422745"/>
              <a:gd name="connsiteY40" fmla="*/ 807720 h 807720"/>
              <a:gd name="connsiteX41" fmla="*/ 1211734 w 2422745"/>
              <a:gd name="connsiteY41" fmla="*/ 658966 h 807720"/>
              <a:gd name="connsiteX42" fmla="*/ 1370603 w 2422745"/>
              <a:gd name="connsiteY42" fmla="*/ 658966 h 807720"/>
              <a:gd name="connsiteX43" fmla="*/ 1370603 w 2422745"/>
              <a:gd name="connsiteY43" fmla="*/ 807720 h 807720"/>
              <a:gd name="connsiteX44" fmla="*/ 1546365 w 2422745"/>
              <a:gd name="connsiteY44" fmla="*/ 807720 h 807720"/>
              <a:gd name="connsiteX45" fmla="*/ 1546365 w 2422745"/>
              <a:gd name="connsiteY45" fmla="*/ 658966 h 807720"/>
              <a:gd name="connsiteX46" fmla="*/ 1721470 w 2422745"/>
              <a:gd name="connsiteY46" fmla="*/ 658966 h 807720"/>
              <a:gd name="connsiteX47" fmla="*/ 2422745 w 2422745"/>
              <a:gd name="connsiteY47" fmla="*/ 483203 h 807720"/>
              <a:gd name="connsiteX48" fmla="*/ 2246983 w 2422745"/>
              <a:gd name="connsiteY48" fmla="*/ 483203 h 807720"/>
              <a:gd name="connsiteX49" fmla="*/ 2246983 w 2422745"/>
              <a:gd name="connsiteY49" fmla="*/ 657043 h 807720"/>
              <a:gd name="connsiteX50" fmla="*/ 2072458 w 2422745"/>
              <a:gd name="connsiteY50" fmla="*/ 657043 h 807720"/>
              <a:gd name="connsiteX51" fmla="*/ 2072458 w 2422745"/>
              <a:gd name="connsiteY51" fmla="*/ 483203 h 807720"/>
              <a:gd name="connsiteX52" fmla="*/ 1896696 w 2422745"/>
              <a:gd name="connsiteY52" fmla="*/ 483203 h 807720"/>
              <a:gd name="connsiteX53" fmla="*/ 1896696 w 2422745"/>
              <a:gd name="connsiteY53" fmla="*/ 657043 h 807720"/>
              <a:gd name="connsiteX54" fmla="*/ 1721591 w 2422745"/>
              <a:gd name="connsiteY54" fmla="*/ 657043 h 807720"/>
              <a:gd name="connsiteX55" fmla="*/ 1721591 w 2422745"/>
              <a:gd name="connsiteY55" fmla="*/ 807720 h 807720"/>
              <a:gd name="connsiteX56" fmla="*/ 1897353 w 2422745"/>
              <a:gd name="connsiteY56" fmla="*/ 807720 h 807720"/>
              <a:gd name="connsiteX57" fmla="*/ 1897353 w 2422745"/>
              <a:gd name="connsiteY57" fmla="*/ 658966 h 807720"/>
              <a:gd name="connsiteX58" fmla="*/ 2071878 w 2422745"/>
              <a:gd name="connsiteY58" fmla="*/ 658966 h 807720"/>
              <a:gd name="connsiteX59" fmla="*/ 2071878 w 2422745"/>
              <a:gd name="connsiteY59" fmla="*/ 807720 h 807720"/>
              <a:gd name="connsiteX60" fmla="*/ 2247640 w 2422745"/>
              <a:gd name="connsiteY60" fmla="*/ 807720 h 807720"/>
              <a:gd name="connsiteX61" fmla="*/ 2247640 w 2422745"/>
              <a:gd name="connsiteY61" fmla="*/ 658966 h 807720"/>
              <a:gd name="connsiteX62" fmla="*/ 2422745 w 2422745"/>
              <a:gd name="connsiteY62" fmla="*/ 658966 h 807720"/>
              <a:gd name="connsiteX63" fmla="*/ 509802 w 2422745"/>
              <a:gd name="connsiteY63" fmla="*/ 142050 h 807720"/>
              <a:gd name="connsiteX64" fmla="*/ 509802 w 2422745"/>
              <a:gd name="connsiteY64" fmla="*/ 307391 h 807720"/>
              <a:gd name="connsiteX65" fmla="*/ 335278 w 2422745"/>
              <a:gd name="connsiteY65" fmla="*/ 307391 h 807720"/>
              <a:gd name="connsiteX66" fmla="*/ 335278 w 2422745"/>
              <a:gd name="connsiteY66" fmla="*/ 142050 h 807720"/>
              <a:gd name="connsiteX67" fmla="*/ 1195421 w 2422745"/>
              <a:gd name="connsiteY67" fmla="*/ 142050 h 807720"/>
              <a:gd name="connsiteX68" fmla="*/ 1195421 w 2422745"/>
              <a:gd name="connsiteY68" fmla="*/ 307391 h 807720"/>
              <a:gd name="connsiteX69" fmla="*/ 1036552 w 2422745"/>
              <a:gd name="connsiteY69" fmla="*/ 307391 h 807720"/>
              <a:gd name="connsiteX70" fmla="*/ 1036552 w 2422745"/>
              <a:gd name="connsiteY70" fmla="*/ 142050 h 807720"/>
              <a:gd name="connsiteX71" fmla="*/ 1545708 w 2422745"/>
              <a:gd name="connsiteY71" fmla="*/ 142050 h 807720"/>
              <a:gd name="connsiteX72" fmla="*/ 1545708 w 2422745"/>
              <a:gd name="connsiteY72" fmla="*/ 307391 h 807720"/>
              <a:gd name="connsiteX73" fmla="*/ 1386839 w 2422745"/>
              <a:gd name="connsiteY73" fmla="*/ 307391 h 807720"/>
              <a:gd name="connsiteX74" fmla="*/ 1386839 w 2422745"/>
              <a:gd name="connsiteY74" fmla="*/ 142050 h 807720"/>
              <a:gd name="connsiteX75" fmla="*/ 2246983 w 2422745"/>
              <a:gd name="connsiteY75" fmla="*/ 142050 h 807720"/>
              <a:gd name="connsiteX76" fmla="*/ 2246983 w 2422745"/>
              <a:gd name="connsiteY76" fmla="*/ 307391 h 807720"/>
              <a:gd name="connsiteX77" fmla="*/ 2072458 w 2422745"/>
              <a:gd name="connsiteY77" fmla="*/ 307391 h 807720"/>
              <a:gd name="connsiteX78" fmla="*/ 2072458 w 2422745"/>
              <a:gd name="connsiteY78" fmla="*/ 142050 h 807720"/>
              <a:gd name="connsiteX79" fmla="*/ 510459 w 2422745"/>
              <a:gd name="connsiteY79" fmla="*/ 0 h 807720"/>
              <a:gd name="connsiteX80" fmla="*/ 334697 w 2422745"/>
              <a:gd name="connsiteY80" fmla="*/ 0 h 807720"/>
              <a:gd name="connsiteX81" fmla="*/ 334697 w 2422745"/>
              <a:gd name="connsiteY81" fmla="*/ 136072 h 807720"/>
              <a:gd name="connsiteX82" fmla="*/ 160173 w 2422745"/>
              <a:gd name="connsiteY82" fmla="*/ 136072 h 807720"/>
              <a:gd name="connsiteX83" fmla="*/ 160173 w 2422745"/>
              <a:gd name="connsiteY83" fmla="*/ 0 h 807720"/>
              <a:gd name="connsiteX84" fmla="*/ 134623 w 2422745"/>
              <a:gd name="connsiteY84" fmla="*/ 0 h 807720"/>
              <a:gd name="connsiteX85" fmla="*/ 0 w 2422745"/>
              <a:gd name="connsiteY85" fmla="*/ 134623 h 807720"/>
              <a:gd name="connsiteX86" fmla="*/ 0 w 2422745"/>
              <a:gd name="connsiteY86" fmla="*/ 142050 h 807720"/>
              <a:gd name="connsiteX87" fmla="*/ 159515 w 2422745"/>
              <a:gd name="connsiteY87" fmla="*/ 142050 h 807720"/>
              <a:gd name="connsiteX88" fmla="*/ 159515 w 2422745"/>
              <a:gd name="connsiteY88" fmla="*/ 307391 h 807720"/>
              <a:gd name="connsiteX89" fmla="*/ 0 w 2422745"/>
              <a:gd name="connsiteY89" fmla="*/ 307391 h 807720"/>
              <a:gd name="connsiteX90" fmla="*/ 0 w 2422745"/>
              <a:gd name="connsiteY90" fmla="*/ 483153 h 807720"/>
              <a:gd name="connsiteX91" fmla="*/ 160173 w 2422745"/>
              <a:gd name="connsiteY91" fmla="*/ 483153 h 807720"/>
              <a:gd name="connsiteX92" fmla="*/ 160173 w 2422745"/>
              <a:gd name="connsiteY92" fmla="*/ 311835 h 807720"/>
              <a:gd name="connsiteX93" fmla="*/ 334697 w 2422745"/>
              <a:gd name="connsiteY93" fmla="*/ 311835 h 807720"/>
              <a:gd name="connsiteX94" fmla="*/ 334697 w 2422745"/>
              <a:gd name="connsiteY94" fmla="*/ 483153 h 807720"/>
              <a:gd name="connsiteX95" fmla="*/ 510459 w 2422745"/>
              <a:gd name="connsiteY95" fmla="*/ 483153 h 807720"/>
              <a:gd name="connsiteX96" fmla="*/ 510459 w 2422745"/>
              <a:gd name="connsiteY96" fmla="*/ 311835 h 807720"/>
              <a:gd name="connsiteX97" fmla="*/ 685564 w 2422745"/>
              <a:gd name="connsiteY97" fmla="*/ 311835 h 807720"/>
              <a:gd name="connsiteX98" fmla="*/ 685564 w 2422745"/>
              <a:gd name="connsiteY98" fmla="*/ 136072 h 807720"/>
              <a:gd name="connsiteX99" fmla="*/ 510459 w 2422745"/>
              <a:gd name="connsiteY99" fmla="*/ 136072 h 807720"/>
              <a:gd name="connsiteX100" fmla="*/ 1546365 w 2422745"/>
              <a:gd name="connsiteY100" fmla="*/ 0 h 807720"/>
              <a:gd name="connsiteX101" fmla="*/ 1370603 w 2422745"/>
              <a:gd name="connsiteY101" fmla="*/ 0 h 807720"/>
              <a:gd name="connsiteX102" fmla="*/ 1370603 w 2422745"/>
              <a:gd name="connsiteY102" fmla="*/ 136072 h 807720"/>
              <a:gd name="connsiteX103" fmla="*/ 1211734 w 2422745"/>
              <a:gd name="connsiteY103" fmla="*/ 136072 h 807720"/>
              <a:gd name="connsiteX104" fmla="*/ 1211734 w 2422745"/>
              <a:gd name="connsiteY104" fmla="*/ 0 h 807720"/>
              <a:gd name="connsiteX105" fmla="*/ 1196079 w 2422745"/>
              <a:gd name="connsiteY105" fmla="*/ 0 h 807720"/>
              <a:gd name="connsiteX106" fmla="*/ 1170529 w 2422745"/>
              <a:gd name="connsiteY106" fmla="*/ 0 h 807720"/>
              <a:gd name="connsiteX107" fmla="*/ 1035972 w 2422745"/>
              <a:gd name="connsiteY107" fmla="*/ 0 h 807720"/>
              <a:gd name="connsiteX108" fmla="*/ 1035972 w 2422745"/>
              <a:gd name="connsiteY108" fmla="*/ 134296 h 807720"/>
              <a:gd name="connsiteX109" fmla="*/ 1035906 w 2422745"/>
              <a:gd name="connsiteY109" fmla="*/ 134623 h 807720"/>
              <a:gd name="connsiteX110" fmla="*/ 1035906 w 2422745"/>
              <a:gd name="connsiteY110" fmla="*/ 136072 h 807720"/>
              <a:gd name="connsiteX111" fmla="*/ 861447 w 2422745"/>
              <a:gd name="connsiteY111" fmla="*/ 136072 h 807720"/>
              <a:gd name="connsiteX112" fmla="*/ 861447 w 2422745"/>
              <a:gd name="connsiteY112" fmla="*/ 0 h 807720"/>
              <a:gd name="connsiteX113" fmla="*/ 685685 w 2422745"/>
              <a:gd name="connsiteY113" fmla="*/ 0 h 807720"/>
              <a:gd name="connsiteX114" fmla="*/ 685685 w 2422745"/>
              <a:gd name="connsiteY114" fmla="*/ 142050 h 807720"/>
              <a:gd name="connsiteX115" fmla="*/ 860790 w 2422745"/>
              <a:gd name="connsiteY115" fmla="*/ 142050 h 807720"/>
              <a:gd name="connsiteX116" fmla="*/ 860790 w 2422745"/>
              <a:gd name="connsiteY116" fmla="*/ 307391 h 807720"/>
              <a:gd name="connsiteX117" fmla="*/ 685685 w 2422745"/>
              <a:gd name="connsiteY117" fmla="*/ 307391 h 807720"/>
              <a:gd name="connsiteX118" fmla="*/ 685685 w 2422745"/>
              <a:gd name="connsiteY118" fmla="*/ 483153 h 807720"/>
              <a:gd name="connsiteX119" fmla="*/ 861447 w 2422745"/>
              <a:gd name="connsiteY119" fmla="*/ 483153 h 807720"/>
              <a:gd name="connsiteX120" fmla="*/ 861447 w 2422745"/>
              <a:gd name="connsiteY120" fmla="*/ 311835 h 807720"/>
              <a:gd name="connsiteX121" fmla="*/ 1035906 w 2422745"/>
              <a:gd name="connsiteY121" fmla="*/ 311835 h 807720"/>
              <a:gd name="connsiteX122" fmla="*/ 1035906 w 2422745"/>
              <a:gd name="connsiteY122" fmla="*/ 483153 h 807720"/>
              <a:gd name="connsiteX123" fmla="*/ 1035972 w 2422745"/>
              <a:gd name="connsiteY123" fmla="*/ 483153 h 807720"/>
              <a:gd name="connsiteX124" fmla="*/ 1196079 w 2422745"/>
              <a:gd name="connsiteY124" fmla="*/ 483153 h 807720"/>
              <a:gd name="connsiteX125" fmla="*/ 1211734 w 2422745"/>
              <a:gd name="connsiteY125" fmla="*/ 483153 h 807720"/>
              <a:gd name="connsiteX126" fmla="*/ 1211734 w 2422745"/>
              <a:gd name="connsiteY126" fmla="*/ 311835 h 807720"/>
              <a:gd name="connsiteX127" fmla="*/ 1370603 w 2422745"/>
              <a:gd name="connsiteY127" fmla="*/ 311835 h 807720"/>
              <a:gd name="connsiteX128" fmla="*/ 1370603 w 2422745"/>
              <a:gd name="connsiteY128" fmla="*/ 483153 h 807720"/>
              <a:gd name="connsiteX129" fmla="*/ 1546365 w 2422745"/>
              <a:gd name="connsiteY129" fmla="*/ 483153 h 807720"/>
              <a:gd name="connsiteX130" fmla="*/ 1546365 w 2422745"/>
              <a:gd name="connsiteY130" fmla="*/ 311835 h 807720"/>
              <a:gd name="connsiteX131" fmla="*/ 1721470 w 2422745"/>
              <a:gd name="connsiteY131" fmla="*/ 311835 h 807720"/>
              <a:gd name="connsiteX132" fmla="*/ 1721470 w 2422745"/>
              <a:gd name="connsiteY132" fmla="*/ 136072 h 807720"/>
              <a:gd name="connsiteX133" fmla="*/ 1546365 w 2422745"/>
              <a:gd name="connsiteY133" fmla="*/ 136072 h 807720"/>
              <a:gd name="connsiteX134" fmla="*/ 2247640 w 2422745"/>
              <a:gd name="connsiteY134" fmla="*/ 0 h 807720"/>
              <a:gd name="connsiteX135" fmla="*/ 2071878 w 2422745"/>
              <a:gd name="connsiteY135" fmla="*/ 0 h 807720"/>
              <a:gd name="connsiteX136" fmla="*/ 2071878 w 2422745"/>
              <a:gd name="connsiteY136" fmla="*/ 136072 h 807720"/>
              <a:gd name="connsiteX137" fmla="*/ 1897353 w 2422745"/>
              <a:gd name="connsiteY137" fmla="*/ 136072 h 807720"/>
              <a:gd name="connsiteX138" fmla="*/ 1897353 w 2422745"/>
              <a:gd name="connsiteY138" fmla="*/ 0 h 807720"/>
              <a:gd name="connsiteX139" fmla="*/ 1721591 w 2422745"/>
              <a:gd name="connsiteY139" fmla="*/ 0 h 807720"/>
              <a:gd name="connsiteX140" fmla="*/ 1721591 w 2422745"/>
              <a:gd name="connsiteY140" fmla="*/ 142050 h 807720"/>
              <a:gd name="connsiteX141" fmla="*/ 1896696 w 2422745"/>
              <a:gd name="connsiteY141" fmla="*/ 142050 h 807720"/>
              <a:gd name="connsiteX142" fmla="*/ 1896696 w 2422745"/>
              <a:gd name="connsiteY142" fmla="*/ 307391 h 807720"/>
              <a:gd name="connsiteX143" fmla="*/ 1721591 w 2422745"/>
              <a:gd name="connsiteY143" fmla="*/ 307391 h 807720"/>
              <a:gd name="connsiteX144" fmla="*/ 1721591 w 2422745"/>
              <a:gd name="connsiteY144" fmla="*/ 483153 h 807720"/>
              <a:gd name="connsiteX145" fmla="*/ 1897353 w 2422745"/>
              <a:gd name="connsiteY145" fmla="*/ 483153 h 807720"/>
              <a:gd name="connsiteX146" fmla="*/ 1897353 w 2422745"/>
              <a:gd name="connsiteY146" fmla="*/ 311835 h 807720"/>
              <a:gd name="connsiteX147" fmla="*/ 2071878 w 2422745"/>
              <a:gd name="connsiteY147" fmla="*/ 311835 h 807720"/>
              <a:gd name="connsiteX148" fmla="*/ 2071878 w 2422745"/>
              <a:gd name="connsiteY148" fmla="*/ 483153 h 807720"/>
              <a:gd name="connsiteX149" fmla="*/ 2247640 w 2422745"/>
              <a:gd name="connsiteY149" fmla="*/ 483153 h 807720"/>
              <a:gd name="connsiteX150" fmla="*/ 2247640 w 2422745"/>
              <a:gd name="connsiteY150" fmla="*/ 311835 h 807720"/>
              <a:gd name="connsiteX151" fmla="*/ 2422745 w 2422745"/>
              <a:gd name="connsiteY151" fmla="*/ 311835 h 807720"/>
              <a:gd name="connsiteX152" fmla="*/ 2422745 w 2422745"/>
              <a:gd name="connsiteY152" fmla="*/ 136072 h 807720"/>
              <a:gd name="connsiteX153" fmla="*/ 2247640 w 2422745"/>
              <a:gd name="connsiteY153" fmla="*/ 136072 h 807720"/>
            </a:gdLst>
            <a:ahLst/>
            <a:cxnLst/>
            <a:rect l="l" t="t" r="r" b="b"/>
            <a:pathLst>
              <a:path w="2422745" h="807720">
                <a:moveTo>
                  <a:pt x="685564" y="483203"/>
                </a:moveTo>
                <a:lnTo>
                  <a:pt x="509802" y="483203"/>
                </a:lnTo>
                <a:lnTo>
                  <a:pt x="509802" y="657043"/>
                </a:lnTo>
                <a:lnTo>
                  <a:pt x="335278" y="657043"/>
                </a:lnTo>
                <a:lnTo>
                  <a:pt x="335278" y="483203"/>
                </a:lnTo>
                <a:lnTo>
                  <a:pt x="159515" y="483203"/>
                </a:lnTo>
                <a:lnTo>
                  <a:pt x="159515" y="657043"/>
                </a:lnTo>
                <a:lnTo>
                  <a:pt x="0" y="657043"/>
                </a:lnTo>
                <a:lnTo>
                  <a:pt x="0" y="673097"/>
                </a:lnTo>
                <a:cubicBezTo>
                  <a:pt x="0" y="747447"/>
                  <a:pt x="60273" y="807720"/>
                  <a:pt x="134623" y="807720"/>
                </a:cubicBezTo>
                <a:lnTo>
                  <a:pt x="160173" y="807720"/>
                </a:lnTo>
                <a:lnTo>
                  <a:pt x="160173" y="658966"/>
                </a:lnTo>
                <a:lnTo>
                  <a:pt x="334697" y="658966"/>
                </a:lnTo>
                <a:lnTo>
                  <a:pt x="334697" y="807720"/>
                </a:lnTo>
                <a:lnTo>
                  <a:pt x="510459" y="807720"/>
                </a:lnTo>
                <a:lnTo>
                  <a:pt x="510459" y="658966"/>
                </a:lnTo>
                <a:lnTo>
                  <a:pt x="685564" y="658966"/>
                </a:lnTo>
                <a:close/>
                <a:moveTo>
                  <a:pt x="1721470" y="483203"/>
                </a:moveTo>
                <a:lnTo>
                  <a:pt x="1545708" y="483203"/>
                </a:lnTo>
                <a:lnTo>
                  <a:pt x="1545708" y="657043"/>
                </a:lnTo>
                <a:lnTo>
                  <a:pt x="1386839" y="657043"/>
                </a:lnTo>
                <a:lnTo>
                  <a:pt x="1386839" y="483203"/>
                </a:lnTo>
                <a:lnTo>
                  <a:pt x="1371184" y="483203"/>
                </a:lnTo>
                <a:lnTo>
                  <a:pt x="1211077" y="483203"/>
                </a:lnTo>
                <a:lnTo>
                  <a:pt x="1195421" y="483203"/>
                </a:lnTo>
                <a:lnTo>
                  <a:pt x="1195421" y="657043"/>
                </a:lnTo>
                <a:lnTo>
                  <a:pt x="1036552" y="657043"/>
                </a:lnTo>
                <a:lnTo>
                  <a:pt x="1036552" y="483203"/>
                </a:lnTo>
                <a:lnTo>
                  <a:pt x="860790" y="483203"/>
                </a:lnTo>
                <a:lnTo>
                  <a:pt x="860790" y="657043"/>
                </a:lnTo>
                <a:lnTo>
                  <a:pt x="685685" y="657043"/>
                </a:lnTo>
                <a:lnTo>
                  <a:pt x="685685" y="807720"/>
                </a:lnTo>
                <a:lnTo>
                  <a:pt x="861447" y="807720"/>
                </a:lnTo>
                <a:lnTo>
                  <a:pt x="861447" y="658966"/>
                </a:lnTo>
                <a:lnTo>
                  <a:pt x="1035906" y="658966"/>
                </a:lnTo>
                <a:lnTo>
                  <a:pt x="1035906" y="673097"/>
                </a:lnTo>
                <a:lnTo>
                  <a:pt x="1035972" y="673424"/>
                </a:lnTo>
                <a:lnTo>
                  <a:pt x="1035972" y="807720"/>
                </a:lnTo>
                <a:lnTo>
                  <a:pt x="1170529" y="807720"/>
                </a:lnTo>
                <a:lnTo>
                  <a:pt x="1196079" y="807720"/>
                </a:lnTo>
                <a:lnTo>
                  <a:pt x="1211734" y="807720"/>
                </a:lnTo>
                <a:lnTo>
                  <a:pt x="1211734" y="658966"/>
                </a:lnTo>
                <a:lnTo>
                  <a:pt x="1370603" y="658966"/>
                </a:lnTo>
                <a:lnTo>
                  <a:pt x="1370603" y="807720"/>
                </a:lnTo>
                <a:lnTo>
                  <a:pt x="1546365" y="807720"/>
                </a:lnTo>
                <a:lnTo>
                  <a:pt x="1546365" y="658966"/>
                </a:lnTo>
                <a:lnTo>
                  <a:pt x="1721470" y="658966"/>
                </a:lnTo>
                <a:close/>
                <a:moveTo>
                  <a:pt x="2422745" y="483203"/>
                </a:moveTo>
                <a:lnTo>
                  <a:pt x="2246983" y="483203"/>
                </a:lnTo>
                <a:lnTo>
                  <a:pt x="2246983" y="657043"/>
                </a:lnTo>
                <a:lnTo>
                  <a:pt x="2072458" y="657043"/>
                </a:lnTo>
                <a:lnTo>
                  <a:pt x="2072458" y="483203"/>
                </a:lnTo>
                <a:lnTo>
                  <a:pt x="1896696" y="483203"/>
                </a:lnTo>
                <a:lnTo>
                  <a:pt x="1896696" y="657043"/>
                </a:lnTo>
                <a:lnTo>
                  <a:pt x="1721591" y="657043"/>
                </a:lnTo>
                <a:lnTo>
                  <a:pt x="1721591" y="807720"/>
                </a:lnTo>
                <a:lnTo>
                  <a:pt x="1897353" y="807720"/>
                </a:lnTo>
                <a:lnTo>
                  <a:pt x="1897353" y="658966"/>
                </a:lnTo>
                <a:lnTo>
                  <a:pt x="2071878" y="658966"/>
                </a:lnTo>
                <a:lnTo>
                  <a:pt x="2071878" y="807720"/>
                </a:lnTo>
                <a:lnTo>
                  <a:pt x="2247640" y="807720"/>
                </a:lnTo>
                <a:lnTo>
                  <a:pt x="2247640" y="658966"/>
                </a:lnTo>
                <a:lnTo>
                  <a:pt x="2422745" y="658966"/>
                </a:lnTo>
                <a:close/>
                <a:moveTo>
                  <a:pt x="509802" y="142050"/>
                </a:moveTo>
                <a:lnTo>
                  <a:pt x="509802" y="307391"/>
                </a:lnTo>
                <a:lnTo>
                  <a:pt x="335278" y="307391"/>
                </a:lnTo>
                <a:lnTo>
                  <a:pt x="335278" y="142050"/>
                </a:lnTo>
                <a:close/>
                <a:moveTo>
                  <a:pt x="1195421" y="142050"/>
                </a:moveTo>
                <a:lnTo>
                  <a:pt x="1195421" y="307391"/>
                </a:lnTo>
                <a:lnTo>
                  <a:pt x="1036552" y="307391"/>
                </a:lnTo>
                <a:lnTo>
                  <a:pt x="1036552" y="142050"/>
                </a:lnTo>
                <a:close/>
                <a:moveTo>
                  <a:pt x="1545708" y="142050"/>
                </a:moveTo>
                <a:lnTo>
                  <a:pt x="1545708" y="307391"/>
                </a:lnTo>
                <a:lnTo>
                  <a:pt x="1386839" y="307391"/>
                </a:lnTo>
                <a:lnTo>
                  <a:pt x="1386839" y="142050"/>
                </a:lnTo>
                <a:close/>
                <a:moveTo>
                  <a:pt x="2246983" y="142050"/>
                </a:moveTo>
                <a:lnTo>
                  <a:pt x="2246983" y="307391"/>
                </a:lnTo>
                <a:lnTo>
                  <a:pt x="2072458" y="307391"/>
                </a:lnTo>
                <a:lnTo>
                  <a:pt x="2072458" y="142050"/>
                </a:lnTo>
                <a:close/>
                <a:moveTo>
                  <a:pt x="510459" y="0"/>
                </a:moveTo>
                <a:lnTo>
                  <a:pt x="334697" y="0"/>
                </a:lnTo>
                <a:lnTo>
                  <a:pt x="334697" y="136072"/>
                </a:lnTo>
                <a:lnTo>
                  <a:pt x="160173" y="136072"/>
                </a:lnTo>
                <a:lnTo>
                  <a:pt x="160173" y="0"/>
                </a:lnTo>
                <a:lnTo>
                  <a:pt x="134623" y="0"/>
                </a:lnTo>
                <a:cubicBezTo>
                  <a:pt x="60273" y="0"/>
                  <a:pt x="0" y="60273"/>
                  <a:pt x="0" y="134623"/>
                </a:cubicBezTo>
                <a:lnTo>
                  <a:pt x="0" y="142050"/>
                </a:lnTo>
                <a:lnTo>
                  <a:pt x="159515" y="142050"/>
                </a:lnTo>
                <a:lnTo>
                  <a:pt x="159515" y="307391"/>
                </a:lnTo>
                <a:lnTo>
                  <a:pt x="0" y="307391"/>
                </a:lnTo>
                <a:lnTo>
                  <a:pt x="0" y="483153"/>
                </a:lnTo>
                <a:lnTo>
                  <a:pt x="160173" y="483153"/>
                </a:lnTo>
                <a:lnTo>
                  <a:pt x="160173" y="311835"/>
                </a:lnTo>
                <a:lnTo>
                  <a:pt x="334697" y="311835"/>
                </a:lnTo>
                <a:lnTo>
                  <a:pt x="334697" y="483153"/>
                </a:lnTo>
                <a:lnTo>
                  <a:pt x="510459" y="483153"/>
                </a:lnTo>
                <a:lnTo>
                  <a:pt x="510459" y="311835"/>
                </a:lnTo>
                <a:lnTo>
                  <a:pt x="685564" y="311835"/>
                </a:lnTo>
                <a:lnTo>
                  <a:pt x="685564" y="136072"/>
                </a:lnTo>
                <a:lnTo>
                  <a:pt x="510459" y="136072"/>
                </a:lnTo>
                <a:close/>
                <a:moveTo>
                  <a:pt x="1546365" y="0"/>
                </a:moveTo>
                <a:lnTo>
                  <a:pt x="1370603" y="0"/>
                </a:lnTo>
                <a:lnTo>
                  <a:pt x="1370603" y="136072"/>
                </a:lnTo>
                <a:lnTo>
                  <a:pt x="1211734" y="136072"/>
                </a:lnTo>
                <a:lnTo>
                  <a:pt x="1211734" y="0"/>
                </a:lnTo>
                <a:lnTo>
                  <a:pt x="1196079" y="0"/>
                </a:lnTo>
                <a:lnTo>
                  <a:pt x="1170529" y="0"/>
                </a:lnTo>
                <a:lnTo>
                  <a:pt x="1035972" y="0"/>
                </a:lnTo>
                <a:lnTo>
                  <a:pt x="1035972" y="134296"/>
                </a:lnTo>
                <a:lnTo>
                  <a:pt x="1035906" y="134623"/>
                </a:lnTo>
                <a:lnTo>
                  <a:pt x="1035906" y="136072"/>
                </a:lnTo>
                <a:lnTo>
                  <a:pt x="861447" y="136072"/>
                </a:lnTo>
                <a:lnTo>
                  <a:pt x="861447" y="0"/>
                </a:lnTo>
                <a:lnTo>
                  <a:pt x="685685" y="0"/>
                </a:lnTo>
                <a:lnTo>
                  <a:pt x="685685" y="142050"/>
                </a:lnTo>
                <a:lnTo>
                  <a:pt x="860790" y="142050"/>
                </a:lnTo>
                <a:lnTo>
                  <a:pt x="860790" y="307391"/>
                </a:lnTo>
                <a:lnTo>
                  <a:pt x="685685" y="307391"/>
                </a:lnTo>
                <a:lnTo>
                  <a:pt x="685685" y="483153"/>
                </a:lnTo>
                <a:lnTo>
                  <a:pt x="861447" y="483153"/>
                </a:lnTo>
                <a:lnTo>
                  <a:pt x="861447" y="311835"/>
                </a:lnTo>
                <a:lnTo>
                  <a:pt x="1035906" y="311835"/>
                </a:lnTo>
                <a:lnTo>
                  <a:pt x="1035906" y="483153"/>
                </a:lnTo>
                <a:lnTo>
                  <a:pt x="1035972" y="483153"/>
                </a:lnTo>
                <a:lnTo>
                  <a:pt x="1196079" y="483153"/>
                </a:lnTo>
                <a:lnTo>
                  <a:pt x="1211734" y="483153"/>
                </a:lnTo>
                <a:lnTo>
                  <a:pt x="1211734" y="311835"/>
                </a:lnTo>
                <a:lnTo>
                  <a:pt x="1370603" y="311835"/>
                </a:lnTo>
                <a:lnTo>
                  <a:pt x="1370603" y="483153"/>
                </a:lnTo>
                <a:lnTo>
                  <a:pt x="1546365" y="483153"/>
                </a:lnTo>
                <a:lnTo>
                  <a:pt x="1546365" y="311835"/>
                </a:lnTo>
                <a:lnTo>
                  <a:pt x="1721470" y="311835"/>
                </a:lnTo>
                <a:lnTo>
                  <a:pt x="1721470" y="136072"/>
                </a:lnTo>
                <a:lnTo>
                  <a:pt x="1546365" y="136072"/>
                </a:lnTo>
                <a:close/>
                <a:moveTo>
                  <a:pt x="2247640" y="0"/>
                </a:moveTo>
                <a:lnTo>
                  <a:pt x="2071878" y="0"/>
                </a:lnTo>
                <a:lnTo>
                  <a:pt x="2071878" y="136072"/>
                </a:lnTo>
                <a:lnTo>
                  <a:pt x="1897353" y="136072"/>
                </a:lnTo>
                <a:lnTo>
                  <a:pt x="1897353" y="0"/>
                </a:lnTo>
                <a:lnTo>
                  <a:pt x="1721591" y="0"/>
                </a:lnTo>
                <a:lnTo>
                  <a:pt x="1721591" y="142050"/>
                </a:lnTo>
                <a:lnTo>
                  <a:pt x="1896696" y="142050"/>
                </a:lnTo>
                <a:lnTo>
                  <a:pt x="1896696" y="307391"/>
                </a:lnTo>
                <a:lnTo>
                  <a:pt x="1721591" y="307391"/>
                </a:lnTo>
                <a:lnTo>
                  <a:pt x="1721591" y="483153"/>
                </a:lnTo>
                <a:lnTo>
                  <a:pt x="1897353" y="483153"/>
                </a:lnTo>
                <a:lnTo>
                  <a:pt x="1897353" y="311835"/>
                </a:lnTo>
                <a:lnTo>
                  <a:pt x="2071878" y="311835"/>
                </a:lnTo>
                <a:lnTo>
                  <a:pt x="2071878" y="483153"/>
                </a:lnTo>
                <a:lnTo>
                  <a:pt x="2247640" y="483153"/>
                </a:lnTo>
                <a:lnTo>
                  <a:pt x="2247640" y="311835"/>
                </a:lnTo>
                <a:lnTo>
                  <a:pt x="2422745" y="311835"/>
                </a:lnTo>
                <a:lnTo>
                  <a:pt x="2422745" y="136072"/>
                </a:lnTo>
                <a:lnTo>
                  <a:pt x="2247640" y="136072"/>
                </a:lnTo>
                <a:close/>
              </a:path>
            </a:pathLst>
          </a:custGeom>
          <a:gradFill>
            <a:gsLst>
              <a:gs pos="17000">
                <a:schemeClr val="accent1">
                  <a:lumMod val="75000"/>
                </a:schemeClr>
              </a:gs>
              <a:gs pos="91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文本框 12"/>
          <p:cNvSpPr txBox="1"/>
          <p:nvPr/>
        </p:nvSpPr>
        <p:spPr>
          <a:xfrm>
            <a:off x="1031124" y="326611"/>
            <a:ext cx="7701382" cy="5420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6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Century" panose="02040604050505020304" pitchFamily="18" charset="0"/>
                <a:ea typeface="poppins-bold"/>
                <a:cs typeface="poppins-bold"/>
              </a:rPr>
              <a:t>Approaches</a:t>
            </a:r>
            <a:endParaRPr kumimoji="1" lang="zh-CN" altLang="en-US" sz="24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92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rgbClr val="CC0099"/>
                </a:solidFill>
                <a:latin typeface="Century" panose="02040604050505020304" pitchFamily="18" charset="0"/>
              </a:rPr>
              <a:t>Herbal Products</a:t>
            </a:r>
            <a:endParaRPr lang="en-US" sz="5400" b="1" dirty="0">
              <a:solidFill>
                <a:srgbClr val="CC0099"/>
              </a:solidFill>
              <a:latin typeface="Century" panose="020406040505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2E8A"/>
                </a:solidFill>
                <a:latin typeface="Century" panose="02040604050505020304" pitchFamily="18" charset="0"/>
              </a:rPr>
              <a:t>Cotonesster</a:t>
            </a:r>
            <a:r>
              <a:rPr lang="en-US" dirty="0" smtClean="0">
                <a:solidFill>
                  <a:srgbClr val="002E8A"/>
                </a:solidFill>
                <a:latin typeface="Century" panose="02040604050505020304" pitchFamily="18" charset="0"/>
              </a:rPr>
              <a:t> </a:t>
            </a:r>
            <a:r>
              <a:rPr lang="en-US" dirty="0" err="1" smtClean="0">
                <a:solidFill>
                  <a:srgbClr val="002E8A"/>
                </a:solidFill>
                <a:latin typeface="Century" panose="02040604050505020304" pitchFamily="18" charset="0"/>
              </a:rPr>
              <a:t>Frigidus</a:t>
            </a:r>
            <a:endParaRPr lang="en-US" dirty="0" smtClean="0">
              <a:solidFill>
                <a:srgbClr val="002E8A"/>
              </a:solidFill>
              <a:latin typeface="Century" panose="02040604050505020304" pitchFamily="18" charset="0"/>
            </a:endParaRPr>
          </a:p>
          <a:p>
            <a:r>
              <a:rPr lang="en-US" dirty="0" err="1" smtClean="0">
                <a:solidFill>
                  <a:srgbClr val="002E8A"/>
                </a:solidFill>
                <a:latin typeface="Century" panose="02040604050505020304" pitchFamily="18" charset="0"/>
              </a:rPr>
              <a:t>Comeithornalhagia</a:t>
            </a:r>
            <a:r>
              <a:rPr lang="en-US" dirty="0" smtClean="0">
                <a:solidFill>
                  <a:srgbClr val="002E8A"/>
                </a:solidFill>
                <a:latin typeface="Century" panose="02040604050505020304" pitchFamily="18" charset="0"/>
              </a:rPr>
              <a:t> </a:t>
            </a:r>
            <a:r>
              <a:rPr lang="en-US" dirty="0" err="1" smtClean="0">
                <a:solidFill>
                  <a:srgbClr val="002E8A"/>
                </a:solidFill>
                <a:latin typeface="Century" panose="02040604050505020304" pitchFamily="18" charset="0"/>
              </a:rPr>
              <a:t>Psuedalhagi</a:t>
            </a:r>
            <a:endParaRPr lang="en-US" dirty="0" smtClean="0">
              <a:solidFill>
                <a:srgbClr val="002E8A"/>
              </a:solidFill>
              <a:latin typeface="Century" panose="02040604050505020304" pitchFamily="18" charset="0"/>
            </a:endParaRPr>
          </a:p>
          <a:p>
            <a:r>
              <a:rPr lang="en-US" dirty="0" err="1" smtClean="0">
                <a:solidFill>
                  <a:srgbClr val="002E8A"/>
                </a:solidFill>
                <a:latin typeface="Century" panose="02040604050505020304" pitchFamily="18" charset="0"/>
              </a:rPr>
              <a:t>Tragacanth</a:t>
            </a:r>
            <a:r>
              <a:rPr lang="en-US" dirty="0" smtClean="0">
                <a:solidFill>
                  <a:srgbClr val="002E8A"/>
                </a:solidFill>
                <a:latin typeface="Century" panose="02040604050505020304" pitchFamily="18" charset="0"/>
              </a:rPr>
              <a:t> Gum</a:t>
            </a:r>
            <a:endParaRPr lang="en-US" dirty="0">
              <a:solidFill>
                <a:srgbClr val="002E8A"/>
              </a:solidFill>
              <a:latin typeface="Century" panose="020406040505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04" y="3688573"/>
            <a:ext cx="3528604" cy="23445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951" y="3248024"/>
            <a:ext cx="2034098" cy="27851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163" y="3245734"/>
            <a:ext cx="1959880" cy="2670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822" y="3286987"/>
            <a:ext cx="2575560" cy="258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图片"/>
          <p:cNvPicPr>
            <a:picLocks noChangeAspect="1"/>
          </p:cNvPicPr>
          <p:nvPr/>
        </p:nvPicPr>
        <p:blipFill>
          <a:blip r:embed="rId2">
            <a:alphaModFix/>
          </a:blip>
          <a:srcRect l="36486" r="21876" b="3081"/>
          <a:stretch>
            <a:fillRect/>
          </a:stretch>
        </p:blipFill>
        <p:spPr>
          <a:xfrm>
            <a:off x="5836215" y="3756107"/>
            <a:ext cx="1409496" cy="1406172"/>
          </a:xfrm>
          <a:custGeom>
            <a:avLst/>
            <a:gdLst/>
            <a:ahLst/>
            <a:cxnLst/>
            <a:rect l="l" t="t" r="r" b="b"/>
            <a:pathLst>
              <a:path w="1409496" h="1406172">
                <a:moveTo>
                  <a:pt x="671775" y="0"/>
                </a:moveTo>
                <a:lnTo>
                  <a:pt x="737722" y="0"/>
                </a:lnTo>
                <a:lnTo>
                  <a:pt x="846780" y="10994"/>
                </a:lnTo>
                <a:cubicBezTo>
                  <a:pt x="1167921" y="76709"/>
                  <a:pt x="1409496" y="360855"/>
                  <a:pt x="1409496" y="701424"/>
                </a:cubicBezTo>
                <a:cubicBezTo>
                  <a:pt x="1409496" y="1090646"/>
                  <a:pt x="1093970" y="1406172"/>
                  <a:pt x="704748" y="1406172"/>
                </a:cubicBezTo>
                <a:cubicBezTo>
                  <a:pt x="315527" y="1406172"/>
                  <a:pt x="0" y="1090646"/>
                  <a:pt x="0" y="701424"/>
                </a:cubicBezTo>
                <a:cubicBezTo>
                  <a:pt x="0" y="360855"/>
                  <a:pt x="241575" y="76709"/>
                  <a:pt x="562717" y="10994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4" name="图片"/>
          <p:cNvPicPr>
            <a:picLocks noChangeAspect="1"/>
          </p:cNvPicPr>
          <p:nvPr/>
        </p:nvPicPr>
        <p:blipFill>
          <a:blip r:embed="rId3">
            <a:alphaModFix/>
          </a:blip>
          <a:srcRect l="5155" t="38957" r="5155" b="1409"/>
          <a:stretch>
            <a:fillRect/>
          </a:stretch>
        </p:blipFill>
        <p:spPr>
          <a:xfrm>
            <a:off x="5836215" y="1949473"/>
            <a:ext cx="1409496" cy="1409496"/>
          </a:xfrm>
          <a:custGeom>
            <a:avLst/>
            <a:gdLst/>
            <a:ahLst/>
            <a:cxnLst/>
            <a:rect l="l" t="t" r="r" b="b"/>
            <a:pathLst>
              <a:path w="1409496" h="1409496">
                <a:moveTo>
                  <a:pt x="704748" y="0"/>
                </a:moveTo>
                <a:cubicBezTo>
                  <a:pt x="1093970" y="0"/>
                  <a:pt x="1409496" y="315527"/>
                  <a:pt x="1409496" y="704748"/>
                </a:cubicBezTo>
                <a:cubicBezTo>
                  <a:pt x="1409496" y="1093970"/>
                  <a:pt x="1093970" y="1409496"/>
                  <a:pt x="704748" y="1409496"/>
                </a:cubicBezTo>
                <a:cubicBezTo>
                  <a:pt x="315527" y="1409496"/>
                  <a:pt x="0" y="1093970"/>
                  <a:pt x="0" y="704748"/>
                </a:cubicBezTo>
                <a:cubicBezTo>
                  <a:pt x="0" y="315527"/>
                  <a:pt x="315527" y="0"/>
                  <a:pt x="70474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5" name="标题 1"/>
          <p:cNvSpPr txBox="1"/>
          <p:nvPr/>
        </p:nvSpPr>
        <p:spPr>
          <a:xfrm>
            <a:off x="660400" y="1183930"/>
            <a:ext cx="4611036" cy="5051770"/>
          </a:xfrm>
          <a:custGeom>
            <a:avLst/>
            <a:gdLst>
              <a:gd name="T0" fmla="*/ 592 w 655"/>
              <a:gd name="T1" fmla="*/ 6 h 719"/>
              <a:gd name="T2" fmla="*/ 46 w 655"/>
              <a:gd name="T3" fmla="*/ 105 h 719"/>
              <a:gd name="T4" fmla="*/ 3 w 655"/>
              <a:gd name="T5" fmla="*/ 162 h 719"/>
              <a:gd name="T6" fmla="*/ 37 w 655"/>
              <a:gd name="T7" fmla="*/ 480 h 719"/>
              <a:gd name="T8" fmla="*/ 78 w 655"/>
              <a:gd name="T9" fmla="*/ 525 h 719"/>
              <a:gd name="T10" fmla="*/ 377 w 655"/>
              <a:gd name="T11" fmla="*/ 589 h 719"/>
              <a:gd name="T12" fmla="*/ 341 w 655"/>
              <a:gd name="T13" fmla="*/ 693 h 719"/>
              <a:gd name="T14" fmla="*/ 365 w 655"/>
              <a:gd name="T15" fmla="*/ 708 h 719"/>
              <a:gd name="T16" fmla="*/ 504 w 655"/>
              <a:gd name="T17" fmla="*/ 568 h 719"/>
              <a:gd name="T18" fmla="*/ 506 w 655"/>
              <a:gd name="T19" fmla="*/ 564 h 719"/>
              <a:gd name="T20" fmla="*/ 622 w 655"/>
              <a:gd name="T21" fmla="*/ 451 h 719"/>
              <a:gd name="T22" fmla="*/ 638 w 655"/>
              <a:gd name="T23" fmla="*/ 417 h 719"/>
              <a:gd name="T24" fmla="*/ 653 w 655"/>
              <a:gd name="T25" fmla="*/ 59 h 719"/>
              <a:gd name="T26" fmla="*/ 592 w 655"/>
              <a:gd name="T27" fmla="*/ 6 h 719"/>
            </a:gdLst>
            <a:ahLst/>
            <a:cxnLst/>
            <a:rect l="0" t="0" r="r" b="b"/>
            <a:pathLst>
              <a:path w="655" h="719">
                <a:moveTo>
                  <a:pt x="592" y="6"/>
                </a:moveTo>
                <a:cubicBezTo>
                  <a:pt x="46" y="105"/>
                  <a:pt x="46" y="105"/>
                  <a:pt x="46" y="105"/>
                </a:cubicBezTo>
                <a:cubicBezTo>
                  <a:pt x="19" y="110"/>
                  <a:pt x="0" y="135"/>
                  <a:pt x="3" y="162"/>
                </a:cubicBezTo>
                <a:cubicBezTo>
                  <a:pt x="37" y="480"/>
                  <a:pt x="37" y="480"/>
                  <a:pt x="37" y="480"/>
                </a:cubicBezTo>
                <a:cubicBezTo>
                  <a:pt x="40" y="502"/>
                  <a:pt x="56" y="521"/>
                  <a:pt x="78" y="525"/>
                </a:cubicBezTo>
                <a:cubicBezTo>
                  <a:pt x="377" y="589"/>
                  <a:pt x="377" y="589"/>
                  <a:pt x="377" y="589"/>
                </a:cubicBezTo>
                <a:cubicBezTo>
                  <a:pt x="366" y="619"/>
                  <a:pt x="352" y="660"/>
                  <a:pt x="341" y="693"/>
                </a:cubicBezTo>
                <a:cubicBezTo>
                  <a:pt x="336" y="708"/>
                  <a:pt x="354" y="719"/>
                  <a:pt x="365" y="708"/>
                </a:cubicBezTo>
                <a:cubicBezTo>
                  <a:pt x="504" y="568"/>
                  <a:pt x="504" y="568"/>
                  <a:pt x="504" y="568"/>
                </a:cubicBezTo>
                <a:cubicBezTo>
                  <a:pt x="505" y="567"/>
                  <a:pt x="506" y="566"/>
                  <a:pt x="506" y="564"/>
                </a:cubicBezTo>
                <a:cubicBezTo>
                  <a:pt x="622" y="451"/>
                  <a:pt x="622" y="451"/>
                  <a:pt x="622" y="451"/>
                </a:cubicBezTo>
                <a:cubicBezTo>
                  <a:pt x="631" y="442"/>
                  <a:pt x="637" y="430"/>
                  <a:pt x="638" y="417"/>
                </a:cubicBezTo>
                <a:cubicBezTo>
                  <a:pt x="653" y="59"/>
                  <a:pt x="653" y="59"/>
                  <a:pt x="653" y="59"/>
                </a:cubicBezTo>
                <a:cubicBezTo>
                  <a:pt x="655" y="26"/>
                  <a:pt x="625" y="0"/>
                  <a:pt x="592" y="6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  <a:effectLst>
            <a:outerShdw blurRad="254000" sx="102000" sy="102000" algn="ctr" rotWithShape="0">
              <a:schemeClr val="accent1">
                <a:lumMod val="60000"/>
                <a:lumOff val="40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flipH="1" flipV="1">
            <a:off x="4228832" y="1595836"/>
            <a:ext cx="547546" cy="438611"/>
          </a:xfrm>
          <a:custGeom>
            <a:avLst/>
            <a:gdLst>
              <a:gd name="T0" fmla="*/ 41 w 98"/>
              <a:gd name="T1" fmla="*/ 0 h 78"/>
              <a:gd name="T2" fmla="*/ 44 w 98"/>
              <a:gd name="T3" fmla="*/ 4 h 78"/>
              <a:gd name="T4" fmla="*/ 27 w 98"/>
              <a:gd name="T5" fmla="*/ 16 h 78"/>
              <a:gd name="T6" fmla="*/ 21 w 98"/>
              <a:gd name="T7" fmla="*/ 29 h 78"/>
              <a:gd name="T8" fmla="*/ 29 w 98"/>
              <a:gd name="T9" fmla="*/ 37 h 78"/>
              <a:gd name="T10" fmla="*/ 40 w 98"/>
              <a:gd name="T11" fmla="*/ 45 h 78"/>
              <a:gd name="T12" fmla="*/ 43 w 98"/>
              <a:gd name="T13" fmla="*/ 57 h 78"/>
              <a:gd name="T14" fmla="*/ 37 w 98"/>
              <a:gd name="T15" fmla="*/ 72 h 78"/>
              <a:gd name="T16" fmla="*/ 22 w 98"/>
              <a:gd name="T17" fmla="*/ 78 h 78"/>
              <a:gd name="T18" fmla="*/ 6 w 98"/>
              <a:gd name="T19" fmla="*/ 71 h 78"/>
              <a:gd name="T20" fmla="*/ 0 w 98"/>
              <a:gd name="T21" fmla="*/ 50 h 78"/>
              <a:gd name="T22" fmla="*/ 5 w 98"/>
              <a:gd name="T23" fmla="*/ 29 h 78"/>
              <a:gd name="T24" fmla="*/ 19 w 98"/>
              <a:gd name="T25" fmla="*/ 11 h 78"/>
              <a:gd name="T26" fmla="*/ 41 w 98"/>
              <a:gd name="T27" fmla="*/ 0 h 78"/>
              <a:gd name="T28" fmla="*/ 95 w 98"/>
              <a:gd name="T29" fmla="*/ 0 h 78"/>
              <a:gd name="T30" fmla="*/ 98 w 98"/>
              <a:gd name="T31" fmla="*/ 4 h 78"/>
              <a:gd name="T32" fmla="*/ 81 w 98"/>
              <a:gd name="T33" fmla="*/ 16 h 78"/>
              <a:gd name="T34" fmla="*/ 74 w 98"/>
              <a:gd name="T35" fmla="*/ 29 h 78"/>
              <a:gd name="T36" fmla="*/ 82 w 98"/>
              <a:gd name="T37" fmla="*/ 37 h 78"/>
              <a:gd name="T38" fmla="*/ 94 w 98"/>
              <a:gd name="T39" fmla="*/ 45 h 78"/>
              <a:gd name="T40" fmla="*/ 97 w 98"/>
              <a:gd name="T41" fmla="*/ 57 h 78"/>
              <a:gd name="T42" fmla="*/ 91 w 98"/>
              <a:gd name="T43" fmla="*/ 72 h 78"/>
              <a:gd name="T44" fmla="*/ 76 w 98"/>
              <a:gd name="T45" fmla="*/ 78 h 78"/>
              <a:gd name="T46" fmla="*/ 60 w 98"/>
              <a:gd name="T47" fmla="*/ 71 h 78"/>
              <a:gd name="T48" fmla="*/ 54 w 98"/>
              <a:gd name="T49" fmla="*/ 50 h 78"/>
              <a:gd name="T50" fmla="*/ 59 w 98"/>
              <a:gd name="T51" fmla="*/ 29 h 78"/>
              <a:gd name="T52" fmla="*/ 73 w 98"/>
              <a:gd name="T53" fmla="*/ 11 h 78"/>
              <a:gd name="T54" fmla="*/ 95 w 98"/>
              <a:gd name="T55" fmla="*/ 0 h 78"/>
            </a:gdLst>
            <a:ahLst/>
            <a:cxnLst/>
            <a:rect l="0" t="0" r="r" b="b"/>
            <a:pathLst>
              <a:path w="98" h="78">
                <a:moveTo>
                  <a:pt x="41" y="0"/>
                </a:moveTo>
                <a:cubicBezTo>
                  <a:pt x="44" y="4"/>
                  <a:pt x="44" y="4"/>
                  <a:pt x="44" y="4"/>
                </a:cubicBezTo>
                <a:cubicBezTo>
                  <a:pt x="37" y="8"/>
                  <a:pt x="31" y="11"/>
                  <a:pt x="27" y="16"/>
                </a:cubicBezTo>
                <a:cubicBezTo>
                  <a:pt x="23" y="20"/>
                  <a:pt x="21" y="25"/>
                  <a:pt x="21" y="29"/>
                </a:cubicBezTo>
                <a:cubicBezTo>
                  <a:pt x="21" y="31"/>
                  <a:pt x="23" y="34"/>
                  <a:pt x="29" y="37"/>
                </a:cubicBezTo>
                <a:cubicBezTo>
                  <a:pt x="34" y="39"/>
                  <a:pt x="38" y="42"/>
                  <a:pt x="40" y="45"/>
                </a:cubicBezTo>
                <a:cubicBezTo>
                  <a:pt x="42" y="48"/>
                  <a:pt x="43" y="52"/>
                  <a:pt x="43" y="57"/>
                </a:cubicBezTo>
                <a:cubicBezTo>
                  <a:pt x="43" y="63"/>
                  <a:pt x="41" y="68"/>
                  <a:pt x="37" y="72"/>
                </a:cubicBezTo>
                <a:cubicBezTo>
                  <a:pt x="33" y="76"/>
                  <a:pt x="28" y="78"/>
                  <a:pt x="22" y="78"/>
                </a:cubicBezTo>
                <a:cubicBezTo>
                  <a:pt x="16" y="78"/>
                  <a:pt x="10" y="76"/>
                  <a:pt x="6" y="71"/>
                </a:cubicBezTo>
                <a:cubicBezTo>
                  <a:pt x="2" y="65"/>
                  <a:pt x="0" y="59"/>
                  <a:pt x="0" y="50"/>
                </a:cubicBezTo>
                <a:cubicBezTo>
                  <a:pt x="0" y="43"/>
                  <a:pt x="1" y="36"/>
                  <a:pt x="5" y="29"/>
                </a:cubicBezTo>
                <a:cubicBezTo>
                  <a:pt x="8" y="22"/>
                  <a:pt x="13" y="16"/>
                  <a:pt x="19" y="11"/>
                </a:cubicBezTo>
                <a:cubicBezTo>
                  <a:pt x="26" y="6"/>
                  <a:pt x="33" y="2"/>
                  <a:pt x="41" y="0"/>
                </a:cubicBezTo>
                <a:close/>
                <a:moveTo>
                  <a:pt x="95" y="0"/>
                </a:moveTo>
                <a:cubicBezTo>
                  <a:pt x="98" y="4"/>
                  <a:pt x="98" y="4"/>
                  <a:pt x="98" y="4"/>
                </a:cubicBezTo>
                <a:cubicBezTo>
                  <a:pt x="91" y="8"/>
                  <a:pt x="85" y="11"/>
                  <a:pt x="81" y="16"/>
                </a:cubicBezTo>
                <a:cubicBezTo>
                  <a:pt x="77" y="20"/>
                  <a:pt x="74" y="25"/>
                  <a:pt x="74" y="29"/>
                </a:cubicBezTo>
                <a:cubicBezTo>
                  <a:pt x="74" y="31"/>
                  <a:pt x="77" y="34"/>
                  <a:pt x="82" y="37"/>
                </a:cubicBezTo>
                <a:cubicBezTo>
                  <a:pt x="88" y="39"/>
                  <a:pt x="91" y="42"/>
                  <a:pt x="94" y="45"/>
                </a:cubicBezTo>
                <a:cubicBezTo>
                  <a:pt x="96" y="48"/>
                  <a:pt x="97" y="52"/>
                  <a:pt x="97" y="57"/>
                </a:cubicBezTo>
                <a:cubicBezTo>
                  <a:pt x="97" y="63"/>
                  <a:pt x="95" y="68"/>
                  <a:pt x="91" y="72"/>
                </a:cubicBezTo>
                <a:cubicBezTo>
                  <a:pt x="87" y="76"/>
                  <a:pt x="82" y="78"/>
                  <a:pt x="76" y="78"/>
                </a:cubicBezTo>
                <a:cubicBezTo>
                  <a:pt x="69" y="78"/>
                  <a:pt x="64" y="76"/>
                  <a:pt x="60" y="71"/>
                </a:cubicBezTo>
                <a:cubicBezTo>
                  <a:pt x="56" y="65"/>
                  <a:pt x="54" y="59"/>
                  <a:pt x="54" y="50"/>
                </a:cubicBezTo>
                <a:cubicBezTo>
                  <a:pt x="54" y="43"/>
                  <a:pt x="55" y="36"/>
                  <a:pt x="59" y="29"/>
                </a:cubicBezTo>
                <a:cubicBezTo>
                  <a:pt x="62" y="22"/>
                  <a:pt x="67" y="16"/>
                  <a:pt x="73" y="11"/>
                </a:cubicBezTo>
                <a:cubicBezTo>
                  <a:pt x="79" y="6"/>
                  <a:pt x="87" y="2"/>
                  <a:pt x="95" y="0"/>
                </a:cubicBezTo>
                <a:close/>
              </a:path>
            </a:pathLst>
          </a:custGeom>
          <a:solidFill>
            <a:schemeClr val="bg1">
              <a:alpha val="2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345919" y="2221409"/>
            <a:ext cx="3240000" cy="22319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Century" panose="02040604050505020304" pitchFamily="18" charset="0"/>
                <a:ea typeface="poppins-bold"/>
                <a:cs typeface="poppins-bold"/>
              </a:rPr>
              <a:t>Lack of High-Quality Evidence</a:t>
            </a:r>
            <a:endParaRPr kumimoji="1" lang="zh-CN" altLang="en-US" dirty="0">
              <a:latin typeface="Century" panose="02040604050505020304" pitchFamily="18" charset="0"/>
            </a:endParaRPr>
          </a:p>
        </p:txBody>
      </p:sp>
      <p:cxnSp>
        <p:nvCxnSpPr>
          <p:cNvPr id="8" name="线条 1"/>
          <p:cNvCxnSpPr/>
          <p:nvPr/>
        </p:nvCxnSpPr>
        <p:spPr>
          <a:xfrm>
            <a:off x="1345919" y="4494417"/>
            <a:ext cx="3240000" cy="0"/>
          </a:xfrm>
          <a:prstGeom prst="line">
            <a:avLst/>
          </a:prstGeom>
          <a:noFill/>
          <a:ln w="6350" cap="sq">
            <a:solidFill>
              <a:schemeClr val="bg1"/>
            </a:solidFill>
            <a:miter/>
          </a:ln>
        </p:spPr>
      </p:cxnSp>
      <p:sp>
        <p:nvSpPr>
          <p:cNvPr id="9" name="标题 1"/>
          <p:cNvSpPr txBox="1"/>
          <p:nvPr/>
        </p:nvSpPr>
        <p:spPr>
          <a:xfrm>
            <a:off x="7378900" y="1990995"/>
            <a:ext cx="4140000" cy="13264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Various herbal and traditional remedies proposed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.</a:t>
            </a:r>
            <a:endParaRPr kumimoji="1" lang="zh-CN" altLang="en-US" dirty="0"/>
          </a:p>
        </p:txBody>
      </p:sp>
      <p:sp>
        <p:nvSpPr>
          <p:cNvPr id="10" name="标题 1"/>
          <p:cNvSpPr txBox="1"/>
          <p:nvPr/>
        </p:nvSpPr>
        <p:spPr>
          <a:xfrm>
            <a:off x="7378900" y="3756107"/>
            <a:ext cx="4140000" cy="14061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High risk of bias, lack of standardized definitions, and rigorous safety monitoring.</a:t>
            </a:r>
            <a:endParaRPr kumimoji="1" lang="zh-CN" altLang="en-US" sz="2000" dirty="0">
              <a:solidFill>
                <a:srgbClr val="CC0099"/>
              </a:solidFill>
              <a:latin typeface="Century" panose="02040604050505020304" pitchFamily="18" charset="0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1044659" y="527337"/>
            <a:ext cx="1047424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 dirty="0">
                <a:ln w="12700">
                  <a:noFill/>
                </a:ln>
                <a:solidFill>
                  <a:srgbClr val="0000CC"/>
                </a:solidFill>
                <a:latin typeface="Century" panose="02040604050505020304" pitchFamily="18" charset="0"/>
                <a:ea typeface="poppins-bold"/>
                <a:cs typeface="poppins-bold"/>
              </a:rPr>
              <a:t>Evidence and Safety</a:t>
            </a:r>
            <a:endParaRPr kumimoji="1" lang="zh-CN" altLang="en-US" sz="2000" dirty="0">
              <a:solidFill>
                <a:srgbClr val="0000CC"/>
              </a:solidFill>
              <a:latin typeface="Century" panose="02040604050505020304" pitchFamily="18" charset="0"/>
            </a:endParaRPr>
          </a:p>
        </p:txBody>
      </p:sp>
      <p:sp>
        <p:nvSpPr>
          <p:cNvPr id="12" name="标题 1"/>
          <p:cNvSpPr txBox="1"/>
          <p:nvPr/>
        </p:nvSpPr>
        <p:spPr>
          <a:xfrm flipH="1">
            <a:off x="451793" y="527337"/>
            <a:ext cx="432000" cy="432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41487" y="617337"/>
            <a:ext cx="252613" cy="252000"/>
          </a:xfrm>
          <a:custGeom>
            <a:avLst/>
            <a:gdLst>
              <a:gd name="connsiteX0" fmla="*/ 339916 w 993944"/>
              <a:gd name="connsiteY0" fmla="*/ 447401 h 991544"/>
              <a:gd name="connsiteX1" fmla="*/ 664749 w 993944"/>
              <a:gd name="connsiteY1" fmla="*/ 447401 h 991544"/>
              <a:gd name="connsiteX2" fmla="*/ 670199 w 993944"/>
              <a:gd name="connsiteY2" fmla="*/ 447401 h 991544"/>
              <a:gd name="connsiteX3" fmla="*/ 676249 w 993944"/>
              <a:gd name="connsiteY3" fmla="*/ 446632 h 991544"/>
              <a:gd name="connsiteX4" fmla="*/ 671447 w 993944"/>
              <a:gd name="connsiteY4" fmla="*/ 442551 h 991544"/>
              <a:gd name="connsiteX5" fmla="*/ 646071 w 993944"/>
              <a:gd name="connsiteY5" fmla="*/ 422864 h 991544"/>
              <a:gd name="connsiteX6" fmla="*/ 620838 w 993944"/>
              <a:gd name="connsiteY6" fmla="*/ 400680 h 991544"/>
              <a:gd name="connsiteX7" fmla="*/ 598198 w 993944"/>
              <a:gd name="connsiteY7" fmla="*/ 378545 h 991544"/>
              <a:gd name="connsiteX8" fmla="*/ 584321 w 993944"/>
              <a:gd name="connsiteY8" fmla="*/ 363107 h 991544"/>
              <a:gd name="connsiteX9" fmla="*/ 576494 w 993944"/>
              <a:gd name="connsiteY9" fmla="*/ 354200 h 991544"/>
              <a:gd name="connsiteX10" fmla="*/ 549365 w 993944"/>
              <a:gd name="connsiteY10" fmla="*/ 319580 h 991544"/>
              <a:gd name="connsiteX11" fmla="*/ 523628 w 993944"/>
              <a:gd name="connsiteY11" fmla="*/ 280303 h 991544"/>
              <a:gd name="connsiteX12" fmla="*/ 512920 w 993944"/>
              <a:gd name="connsiteY12" fmla="*/ 261360 h 991544"/>
              <a:gd name="connsiteX13" fmla="*/ 505718 w 993944"/>
              <a:gd name="connsiteY13" fmla="*/ 247819 h 991544"/>
              <a:gd name="connsiteX14" fmla="*/ 495130 w 993944"/>
              <a:gd name="connsiteY14" fmla="*/ 225468 h 991544"/>
              <a:gd name="connsiteX15" fmla="*/ 487928 w 993944"/>
              <a:gd name="connsiteY15" fmla="*/ 208662 h 991544"/>
              <a:gd name="connsiteX16" fmla="*/ 480533 w 993944"/>
              <a:gd name="connsiteY16" fmla="*/ 189791 h 991544"/>
              <a:gd name="connsiteX17" fmla="*/ 471050 w 993944"/>
              <a:gd name="connsiteY17" fmla="*/ 161677 h 991544"/>
              <a:gd name="connsiteX18" fmla="*/ 461230 w 993944"/>
              <a:gd name="connsiteY18" fmla="*/ 124921 h 991544"/>
              <a:gd name="connsiteX19" fmla="*/ 455108 w 993944"/>
              <a:gd name="connsiteY19" fmla="*/ 93446 h 991544"/>
              <a:gd name="connsiteX20" fmla="*/ 451555 w 993944"/>
              <a:gd name="connsiteY20" fmla="*/ 70542 h 991544"/>
              <a:gd name="connsiteX21" fmla="*/ 450115 w 993944"/>
              <a:gd name="connsiteY21" fmla="*/ 57793 h 991544"/>
              <a:gd name="connsiteX22" fmla="*/ 448554 w 993944"/>
              <a:gd name="connsiteY22" fmla="*/ 41108 h 991544"/>
              <a:gd name="connsiteX23" fmla="*/ 448554 w 993944"/>
              <a:gd name="connsiteY23" fmla="*/ 40123 h 991544"/>
              <a:gd name="connsiteX24" fmla="*/ 447450 w 993944"/>
              <a:gd name="connsiteY24" fmla="*/ 5527 h 991544"/>
              <a:gd name="connsiteX25" fmla="*/ 447450 w 993944"/>
              <a:gd name="connsiteY25" fmla="*/ 4063 h 991544"/>
              <a:gd name="connsiteX26" fmla="*/ 449610 w 993944"/>
              <a:gd name="connsiteY26" fmla="*/ 1854 h 991544"/>
              <a:gd name="connsiteX27" fmla="*/ 453572 w 993944"/>
              <a:gd name="connsiteY27" fmla="*/ 1854 h 991544"/>
              <a:gd name="connsiteX28" fmla="*/ 540242 w 993944"/>
              <a:gd name="connsiteY28" fmla="*/ 1854 h 991544"/>
              <a:gd name="connsiteX29" fmla="*/ 546460 w 993944"/>
              <a:gd name="connsiteY29" fmla="*/ 8144 h 991544"/>
              <a:gd name="connsiteX30" fmla="*/ 547180 w 993944"/>
              <a:gd name="connsiteY30" fmla="*/ 20460 h 991544"/>
              <a:gd name="connsiteX31" fmla="*/ 547372 w 993944"/>
              <a:gd name="connsiteY31" fmla="*/ 26390 h 991544"/>
              <a:gd name="connsiteX32" fmla="*/ 548213 w 993944"/>
              <a:gd name="connsiteY32" fmla="*/ 38203 h 991544"/>
              <a:gd name="connsiteX33" fmla="*/ 548357 w 993944"/>
              <a:gd name="connsiteY33" fmla="*/ 40603 h 991544"/>
              <a:gd name="connsiteX34" fmla="*/ 550109 w 993944"/>
              <a:gd name="connsiteY34" fmla="*/ 58250 h 991544"/>
              <a:gd name="connsiteX35" fmla="*/ 553182 w 993944"/>
              <a:gd name="connsiteY35" fmla="*/ 78753 h 991544"/>
              <a:gd name="connsiteX36" fmla="*/ 559617 w 993944"/>
              <a:gd name="connsiteY36" fmla="*/ 110180 h 991544"/>
              <a:gd name="connsiteX37" fmla="*/ 573157 w 993944"/>
              <a:gd name="connsiteY37" fmla="*/ 154619 h 991544"/>
              <a:gd name="connsiteX38" fmla="*/ 586746 w 993944"/>
              <a:gd name="connsiteY38" fmla="*/ 187510 h 991544"/>
              <a:gd name="connsiteX39" fmla="*/ 593732 w 993944"/>
              <a:gd name="connsiteY39" fmla="*/ 202276 h 991544"/>
              <a:gd name="connsiteX40" fmla="*/ 623551 w 993944"/>
              <a:gd name="connsiteY40" fmla="*/ 252405 h 991544"/>
              <a:gd name="connsiteX41" fmla="*/ 645638 w 993944"/>
              <a:gd name="connsiteY41" fmla="*/ 282175 h 991544"/>
              <a:gd name="connsiteX42" fmla="*/ 660451 w 993944"/>
              <a:gd name="connsiteY42" fmla="*/ 299437 h 991544"/>
              <a:gd name="connsiteX43" fmla="*/ 688829 w 993944"/>
              <a:gd name="connsiteY43" fmla="*/ 328439 h 991544"/>
              <a:gd name="connsiteX44" fmla="*/ 702178 w 993944"/>
              <a:gd name="connsiteY44" fmla="*/ 340179 h 991544"/>
              <a:gd name="connsiteX45" fmla="*/ 719752 w 993944"/>
              <a:gd name="connsiteY45" fmla="*/ 354584 h 991544"/>
              <a:gd name="connsiteX46" fmla="*/ 730316 w 993944"/>
              <a:gd name="connsiteY46" fmla="*/ 362723 h 991544"/>
              <a:gd name="connsiteX47" fmla="*/ 770002 w 993944"/>
              <a:gd name="connsiteY47" fmla="*/ 388580 h 991544"/>
              <a:gd name="connsiteX48" fmla="*/ 817418 w 993944"/>
              <a:gd name="connsiteY48" fmla="*/ 412228 h 991544"/>
              <a:gd name="connsiteX49" fmla="*/ 857728 w 993944"/>
              <a:gd name="connsiteY49" fmla="*/ 427186 h 991544"/>
              <a:gd name="connsiteX50" fmla="*/ 902215 w 993944"/>
              <a:gd name="connsiteY50" fmla="*/ 438590 h 991544"/>
              <a:gd name="connsiteX51" fmla="*/ 920630 w 993944"/>
              <a:gd name="connsiteY51" fmla="*/ 442119 h 991544"/>
              <a:gd name="connsiteX52" fmla="*/ 938708 w 993944"/>
              <a:gd name="connsiteY52" fmla="*/ 444520 h 991544"/>
              <a:gd name="connsiteX53" fmla="*/ 952921 w 993944"/>
              <a:gd name="connsiteY53" fmla="*/ 446152 h 991544"/>
              <a:gd name="connsiteX54" fmla="*/ 956378 w 993944"/>
              <a:gd name="connsiteY54" fmla="*/ 446368 h 991544"/>
              <a:gd name="connsiteX55" fmla="*/ 967206 w 993944"/>
              <a:gd name="connsiteY55" fmla="*/ 447160 h 991544"/>
              <a:gd name="connsiteX56" fmla="*/ 973616 w 993944"/>
              <a:gd name="connsiteY56" fmla="*/ 447377 h 991544"/>
              <a:gd name="connsiteX57" fmla="*/ 989462 w 993944"/>
              <a:gd name="connsiteY57" fmla="*/ 447377 h 991544"/>
              <a:gd name="connsiteX58" fmla="*/ 992175 w 993944"/>
              <a:gd name="connsiteY58" fmla="*/ 450114 h 991544"/>
              <a:gd name="connsiteX59" fmla="*/ 992175 w 993944"/>
              <a:gd name="connsiteY59" fmla="*/ 453595 h 991544"/>
              <a:gd name="connsiteX60" fmla="*/ 992175 w 993944"/>
              <a:gd name="connsiteY60" fmla="*/ 540241 h 991544"/>
              <a:gd name="connsiteX61" fmla="*/ 985500 w 993944"/>
              <a:gd name="connsiteY61" fmla="*/ 547107 h 991544"/>
              <a:gd name="connsiteX62" fmla="*/ 969175 w 993944"/>
              <a:gd name="connsiteY62" fmla="*/ 547323 h 991544"/>
              <a:gd name="connsiteX63" fmla="*/ 960340 w 993944"/>
              <a:gd name="connsiteY63" fmla="*/ 548044 h 991544"/>
              <a:gd name="connsiteX64" fmla="*/ 958371 w 993944"/>
              <a:gd name="connsiteY64" fmla="*/ 548236 h 991544"/>
              <a:gd name="connsiteX65" fmla="*/ 942141 w 993944"/>
              <a:gd name="connsiteY65" fmla="*/ 549484 h 991544"/>
              <a:gd name="connsiteX66" fmla="*/ 917725 w 993944"/>
              <a:gd name="connsiteY66" fmla="*/ 552989 h 991544"/>
              <a:gd name="connsiteX67" fmla="*/ 875758 w 993944"/>
              <a:gd name="connsiteY67" fmla="*/ 562088 h 991544"/>
              <a:gd name="connsiteX68" fmla="*/ 788272 w 993944"/>
              <a:gd name="connsiteY68" fmla="*/ 595868 h 991544"/>
              <a:gd name="connsiteX69" fmla="*/ 754396 w 993944"/>
              <a:gd name="connsiteY69" fmla="*/ 615315 h 991544"/>
              <a:gd name="connsiteX70" fmla="*/ 723930 w 993944"/>
              <a:gd name="connsiteY70" fmla="*/ 636418 h 991544"/>
              <a:gd name="connsiteX71" fmla="*/ 705035 w 993944"/>
              <a:gd name="connsiteY71" fmla="*/ 651567 h 991544"/>
              <a:gd name="connsiteX72" fmla="*/ 663284 w 993944"/>
              <a:gd name="connsiteY72" fmla="*/ 691637 h 991544"/>
              <a:gd name="connsiteX73" fmla="*/ 648135 w 993944"/>
              <a:gd name="connsiteY73" fmla="*/ 709235 h 991544"/>
              <a:gd name="connsiteX74" fmla="*/ 632578 w 993944"/>
              <a:gd name="connsiteY74" fmla="*/ 729066 h 991544"/>
              <a:gd name="connsiteX75" fmla="*/ 614524 w 993944"/>
              <a:gd name="connsiteY75" fmla="*/ 755644 h 991544"/>
              <a:gd name="connsiteX76" fmla="*/ 589723 w 993944"/>
              <a:gd name="connsiteY76" fmla="*/ 800683 h 991544"/>
              <a:gd name="connsiteX77" fmla="*/ 575030 w 993944"/>
              <a:gd name="connsiteY77" fmla="*/ 835279 h 991544"/>
              <a:gd name="connsiteX78" fmla="*/ 566867 w 993944"/>
              <a:gd name="connsiteY78" fmla="*/ 859119 h 991544"/>
              <a:gd name="connsiteX79" fmla="*/ 555343 w 993944"/>
              <a:gd name="connsiteY79" fmla="*/ 904591 h 991544"/>
              <a:gd name="connsiteX80" fmla="*/ 550685 w 993944"/>
              <a:gd name="connsiteY80" fmla="*/ 930832 h 991544"/>
              <a:gd name="connsiteX81" fmla="*/ 549341 w 993944"/>
              <a:gd name="connsiteY81" fmla="*/ 943077 h 991544"/>
              <a:gd name="connsiteX82" fmla="*/ 547684 w 993944"/>
              <a:gd name="connsiteY82" fmla="*/ 959762 h 991544"/>
              <a:gd name="connsiteX83" fmla="*/ 547468 w 993944"/>
              <a:gd name="connsiteY83" fmla="*/ 964204 h 991544"/>
              <a:gd name="connsiteX84" fmla="*/ 546700 w 993944"/>
              <a:gd name="connsiteY84" fmla="*/ 977024 h 991544"/>
              <a:gd name="connsiteX85" fmla="*/ 546508 w 993944"/>
              <a:gd name="connsiteY85" fmla="*/ 985427 h 991544"/>
              <a:gd name="connsiteX86" fmla="*/ 546508 w 993944"/>
              <a:gd name="connsiteY86" fmla="*/ 989893 h 991544"/>
              <a:gd name="connsiteX87" fmla="*/ 544251 w 993944"/>
              <a:gd name="connsiteY87" fmla="*/ 992006 h 991544"/>
              <a:gd name="connsiteX88" fmla="*/ 540794 w 993944"/>
              <a:gd name="connsiteY88" fmla="*/ 992006 h 991544"/>
              <a:gd name="connsiteX89" fmla="*/ 453572 w 993944"/>
              <a:gd name="connsiteY89" fmla="*/ 992006 h 991544"/>
              <a:gd name="connsiteX90" fmla="*/ 447450 w 993944"/>
              <a:gd name="connsiteY90" fmla="*/ 985643 h 991544"/>
              <a:gd name="connsiteX91" fmla="*/ 447450 w 993944"/>
              <a:gd name="connsiteY91" fmla="*/ 975248 h 991544"/>
              <a:gd name="connsiteX92" fmla="*/ 447954 w 993944"/>
              <a:gd name="connsiteY92" fmla="*/ 969846 h 991544"/>
              <a:gd name="connsiteX93" fmla="*/ 448386 w 993944"/>
              <a:gd name="connsiteY93" fmla="*/ 960963 h 991544"/>
              <a:gd name="connsiteX94" fmla="*/ 449154 w 993944"/>
              <a:gd name="connsiteY94" fmla="*/ 951119 h 991544"/>
              <a:gd name="connsiteX95" fmla="*/ 449298 w 993944"/>
              <a:gd name="connsiteY95" fmla="*/ 949655 h 991544"/>
              <a:gd name="connsiteX96" fmla="*/ 450499 w 993944"/>
              <a:gd name="connsiteY96" fmla="*/ 933401 h 991544"/>
              <a:gd name="connsiteX97" fmla="*/ 452059 w 993944"/>
              <a:gd name="connsiteY97" fmla="*/ 921685 h 991544"/>
              <a:gd name="connsiteX98" fmla="*/ 454244 w 993944"/>
              <a:gd name="connsiteY98" fmla="*/ 906560 h 991544"/>
              <a:gd name="connsiteX99" fmla="*/ 457533 w 993944"/>
              <a:gd name="connsiteY99" fmla="*/ 887089 h 991544"/>
              <a:gd name="connsiteX100" fmla="*/ 465120 w 993944"/>
              <a:gd name="connsiteY100" fmla="*/ 853886 h 991544"/>
              <a:gd name="connsiteX101" fmla="*/ 482430 w 993944"/>
              <a:gd name="connsiteY101" fmla="*/ 799771 h 991544"/>
              <a:gd name="connsiteX102" fmla="*/ 499019 w 993944"/>
              <a:gd name="connsiteY102" fmla="*/ 760613 h 991544"/>
              <a:gd name="connsiteX103" fmla="*/ 517602 w 993944"/>
              <a:gd name="connsiteY103" fmla="*/ 724601 h 991544"/>
              <a:gd name="connsiteX104" fmla="*/ 539353 w 993944"/>
              <a:gd name="connsiteY104" fmla="*/ 689212 h 991544"/>
              <a:gd name="connsiteX105" fmla="*/ 566219 w 993944"/>
              <a:gd name="connsiteY105" fmla="*/ 652528 h 991544"/>
              <a:gd name="connsiteX106" fmla="*/ 584657 w 993944"/>
              <a:gd name="connsiteY106" fmla="*/ 630584 h 991544"/>
              <a:gd name="connsiteX107" fmla="*/ 602543 w 993944"/>
              <a:gd name="connsiteY107" fmla="*/ 611377 h 991544"/>
              <a:gd name="connsiteX108" fmla="*/ 615892 w 993944"/>
              <a:gd name="connsiteY108" fmla="*/ 598125 h 991544"/>
              <a:gd name="connsiteX109" fmla="*/ 633874 w 993944"/>
              <a:gd name="connsiteY109" fmla="*/ 581919 h 991544"/>
              <a:gd name="connsiteX110" fmla="*/ 649288 w 993944"/>
              <a:gd name="connsiteY110" fmla="*/ 568763 h 991544"/>
              <a:gd name="connsiteX111" fmla="*/ 668494 w 993944"/>
              <a:gd name="connsiteY111" fmla="*/ 553998 h 991544"/>
              <a:gd name="connsiteX112" fmla="*/ 675913 w 993944"/>
              <a:gd name="connsiteY112" fmla="*/ 548260 h 991544"/>
              <a:gd name="connsiteX113" fmla="*/ 676321 w 993944"/>
              <a:gd name="connsiteY113" fmla="*/ 547011 h 991544"/>
              <a:gd name="connsiteX114" fmla="*/ 675121 w 993944"/>
              <a:gd name="connsiteY114" fmla="*/ 546411 h 991544"/>
              <a:gd name="connsiteX115" fmla="*/ 673152 w 993944"/>
              <a:gd name="connsiteY115" fmla="*/ 546411 h 991544"/>
              <a:gd name="connsiteX116" fmla="*/ 665301 w 993944"/>
              <a:gd name="connsiteY116" fmla="*/ 547011 h 991544"/>
              <a:gd name="connsiteX117" fmla="*/ 12683 w 993944"/>
              <a:gd name="connsiteY117" fmla="*/ 547011 h 991544"/>
              <a:gd name="connsiteX118" fmla="*/ 3848 w 993944"/>
              <a:gd name="connsiteY118" fmla="*/ 546195 h 991544"/>
              <a:gd name="connsiteX119" fmla="*/ 1807 w 993944"/>
              <a:gd name="connsiteY119" fmla="*/ 543794 h 991544"/>
              <a:gd name="connsiteX120" fmla="*/ 1807 w 993944"/>
              <a:gd name="connsiteY120" fmla="*/ 539352 h 991544"/>
              <a:gd name="connsiteX121" fmla="*/ 1807 w 993944"/>
              <a:gd name="connsiteY121" fmla="*/ 454459 h 991544"/>
              <a:gd name="connsiteX122" fmla="*/ 8721 w 993944"/>
              <a:gd name="connsiteY122" fmla="*/ 447401 h 991544"/>
            </a:gdLst>
            <a:ahLst/>
            <a:cxnLst/>
            <a:rect l="l" t="t" r="r" b="b"/>
            <a:pathLst>
              <a:path w="993944" h="991544">
                <a:moveTo>
                  <a:pt x="339916" y="447401"/>
                </a:moveTo>
                <a:lnTo>
                  <a:pt x="664749" y="447401"/>
                </a:lnTo>
                <a:cubicBezTo>
                  <a:pt x="666574" y="447401"/>
                  <a:pt x="668398" y="447401"/>
                  <a:pt x="670199" y="447401"/>
                </a:cubicBezTo>
                <a:cubicBezTo>
                  <a:pt x="671999" y="447401"/>
                  <a:pt x="674400" y="448217"/>
                  <a:pt x="676249" y="446632"/>
                </a:cubicBezTo>
                <a:cubicBezTo>
                  <a:pt x="674893" y="445007"/>
                  <a:pt x="673270" y="443626"/>
                  <a:pt x="671447" y="442551"/>
                </a:cubicBezTo>
                <a:cubicBezTo>
                  <a:pt x="662924" y="436069"/>
                  <a:pt x="654281" y="429754"/>
                  <a:pt x="646071" y="422864"/>
                </a:cubicBezTo>
                <a:cubicBezTo>
                  <a:pt x="637860" y="415974"/>
                  <a:pt x="629145" y="408171"/>
                  <a:pt x="620838" y="400680"/>
                </a:cubicBezTo>
                <a:cubicBezTo>
                  <a:pt x="612987" y="393478"/>
                  <a:pt x="605592" y="386059"/>
                  <a:pt x="598198" y="378545"/>
                </a:cubicBezTo>
                <a:cubicBezTo>
                  <a:pt x="593396" y="373623"/>
                  <a:pt x="588955" y="368245"/>
                  <a:pt x="584321" y="363107"/>
                </a:cubicBezTo>
                <a:cubicBezTo>
                  <a:pt x="581680" y="360178"/>
                  <a:pt x="579039" y="357225"/>
                  <a:pt x="576494" y="354200"/>
                </a:cubicBezTo>
                <a:cubicBezTo>
                  <a:pt x="566987" y="342996"/>
                  <a:pt x="557943" y="331457"/>
                  <a:pt x="549365" y="319580"/>
                </a:cubicBezTo>
                <a:cubicBezTo>
                  <a:pt x="540218" y="306880"/>
                  <a:pt x="531695" y="293723"/>
                  <a:pt x="523628" y="280303"/>
                </a:cubicBezTo>
                <a:cubicBezTo>
                  <a:pt x="519907" y="274084"/>
                  <a:pt x="516426" y="267722"/>
                  <a:pt x="512920" y="261360"/>
                </a:cubicBezTo>
                <a:cubicBezTo>
                  <a:pt x="510519" y="256894"/>
                  <a:pt x="507999" y="252405"/>
                  <a:pt x="505718" y="247819"/>
                </a:cubicBezTo>
                <a:cubicBezTo>
                  <a:pt x="502093" y="240401"/>
                  <a:pt x="498515" y="232958"/>
                  <a:pt x="495130" y="225468"/>
                </a:cubicBezTo>
                <a:cubicBezTo>
                  <a:pt x="492609" y="219898"/>
                  <a:pt x="490328" y="214256"/>
                  <a:pt x="487928" y="208662"/>
                </a:cubicBezTo>
                <a:cubicBezTo>
                  <a:pt x="485383" y="202396"/>
                  <a:pt x="482838" y="196129"/>
                  <a:pt x="480533" y="189791"/>
                </a:cubicBezTo>
                <a:cubicBezTo>
                  <a:pt x="477148" y="180500"/>
                  <a:pt x="473883" y="171161"/>
                  <a:pt x="471050" y="161677"/>
                </a:cubicBezTo>
                <a:cubicBezTo>
                  <a:pt x="467449" y="149505"/>
                  <a:pt x="464063" y="137309"/>
                  <a:pt x="461230" y="124921"/>
                </a:cubicBezTo>
                <a:cubicBezTo>
                  <a:pt x="458830" y="114501"/>
                  <a:pt x="456621" y="104033"/>
                  <a:pt x="455108" y="93446"/>
                </a:cubicBezTo>
                <a:cubicBezTo>
                  <a:pt x="454004" y="85811"/>
                  <a:pt x="452395" y="78224"/>
                  <a:pt x="451555" y="70542"/>
                </a:cubicBezTo>
                <a:cubicBezTo>
                  <a:pt x="451099" y="66316"/>
                  <a:pt x="450667" y="62019"/>
                  <a:pt x="450115" y="57793"/>
                </a:cubicBezTo>
                <a:cubicBezTo>
                  <a:pt x="449394" y="52247"/>
                  <a:pt x="449874" y="46581"/>
                  <a:pt x="448554" y="41108"/>
                </a:cubicBezTo>
                <a:cubicBezTo>
                  <a:pt x="448518" y="40781"/>
                  <a:pt x="448518" y="40450"/>
                  <a:pt x="448554" y="40123"/>
                </a:cubicBezTo>
                <a:cubicBezTo>
                  <a:pt x="448818" y="28575"/>
                  <a:pt x="446897" y="17099"/>
                  <a:pt x="447450" y="5527"/>
                </a:cubicBezTo>
                <a:cubicBezTo>
                  <a:pt x="447450" y="5047"/>
                  <a:pt x="447450" y="4543"/>
                  <a:pt x="447450" y="4063"/>
                </a:cubicBezTo>
                <a:cubicBezTo>
                  <a:pt x="447618" y="2622"/>
                  <a:pt x="448170" y="1974"/>
                  <a:pt x="449610" y="1854"/>
                </a:cubicBezTo>
                <a:cubicBezTo>
                  <a:pt x="451051" y="1734"/>
                  <a:pt x="452251" y="1854"/>
                  <a:pt x="453572" y="1854"/>
                </a:cubicBezTo>
                <a:lnTo>
                  <a:pt x="540242" y="1854"/>
                </a:lnTo>
                <a:cubicBezTo>
                  <a:pt x="546676" y="1854"/>
                  <a:pt x="546436" y="1854"/>
                  <a:pt x="546460" y="8144"/>
                </a:cubicBezTo>
                <a:cubicBezTo>
                  <a:pt x="546256" y="12264"/>
                  <a:pt x="546496" y="16393"/>
                  <a:pt x="547180" y="20460"/>
                </a:cubicBezTo>
                <a:cubicBezTo>
                  <a:pt x="547425" y="22427"/>
                  <a:pt x="547490" y="24412"/>
                  <a:pt x="547372" y="26390"/>
                </a:cubicBezTo>
                <a:cubicBezTo>
                  <a:pt x="547147" y="30348"/>
                  <a:pt x="547430" y="34317"/>
                  <a:pt x="548213" y="38203"/>
                </a:cubicBezTo>
                <a:cubicBezTo>
                  <a:pt x="548352" y="38995"/>
                  <a:pt x="548402" y="39800"/>
                  <a:pt x="548357" y="40603"/>
                </a:cubicBezTo>
                <a:cubicBezTo>
                  <a:pt x="548604" y="46514"/>
                  <a:pt x="549190" y="52406"/>
                  <a:pt x="550109" y="58250"/>
                </a:cubicBezTo>
                <a:cubicBezTo>
                  <a:pt x="550974" y="65116"/>
                  <a:pt x="552030" y="71934"/>
                  <a:pt x="553182" y="78753"/>
                </a:cubicBezTo>
                <a:cubicBezTo>
                  <a:pt x="554959" y="89292"/>
                  <a:pt x="557072" y="99784"/>
                  <a:pt x="559617" y="110180"/>
                </a:cubicBezTo>
                <a:cubicBezTo>
                  <a:pt x="563345" y="125220"/>
                  <a:pt x="567866" y="140054"/>
                  <a:pt x="573157" y="154619"/>
                </a:cubicBezTo>
                <a:cubicBezTo>
                  <a:pt x="577215" y="165759"/>
                  <a:pt x="581680" y="176779"/>
                  <a:pt x="586746" y="187510"/>
                </a:cubicBezTo>
                <a:cubicBezTo>
                  <a:pt x="589147" y="192312"/>
                  <a:pt x="591308" y="197402"/>
                  <a:pt x="593732" y="202276"/>
                </a:cubicBezTo>
                <a:cubicBezTo>
                  <a:pt x="602575" y="219614"/>
                  <a:pt x="612536" y="236359"/>
                  <a:pt x="623551" y="252405"/>
                </a:cubicBezTo>
                <a:cubicBezTo>
                  <a:pt x="630496" y="262664"/>
                  <a:pt x="637860" y="272589"/>
                  <a:pt x="645638" y="282175"/>
                </a:cubicBezTo>
                <a:cubicBezTo>
                  <a:pt x="650440" y="288033"/>
                  <a:pt x="655434" y="293747"/>
                  <a:pt x="660451" y="299437"/>
                </a:cubicBezTo>
                <a:cubicBezTo>
                  <a:pt x="669407" y="309617"/>
                  <a:pt x="679202" y="318932"/>
                  <a:pt x="688829" y="328439"/>
                </a:cubicBezTo>
                <a:cubicBezTo>
                  <a:pt x="693031" y="332593"/>
                  <a:pt x="697808" y="336170"/>
                  <a:pt x="702178" y="340179"/>
                </a:cubicBezTo>
                <a:cubicBezTo>
                  <a:pt x="707772" y="345317"/>
                  <a:pt x="713774" y="349927"/>
                  <a:pt x="719752" y="354584"/>
                </a:cubicBezTo>
                <a:cubicBezTo>
                  <a:pt x="723233" y="357321"/>
                  <a:pt x="726690" y="360130"/>
                  <a:pt x="730316" y="362723"/>
                </a:cubicBezTo>
                <a:cubicBezTo>
                  <a:pt x="743067" y="372055"/>
                  <a:pt x="756314" y="380689"/>
                  <a:pt x="770002" y="388580"/>
                </a:cubicBezTo>
                <a:cubicBezTo>
                  <a:pt x="785340" y="397367"/>
                  <a:pt x="801172" y="405261"/>
                  <a:pt x="817418" y="412228"/>
                </a:cubicBezTo>
                <a:cubicBezTo>
                  <a:pt x="830647" y="417822"/>
                  <a:pt x="844043" y="422864"/>
                  <a:pt x="857728" y="427186"/>
                </a:cubicBezTo>
                <a:cubicBezTo>
                  <a:pt x="872323" y="431846"/>
                  <a:pt x="887177" y="435653"/>
                  <a:pt x="902215" y="438590"/>
                </a:cubicBezTo>
                <a:cubicBezTo>
                  <a:pt x="908362" y="439766"/>
                  <a:pt x="914460" y="441134"/>
                  <a:pt x="920630" y="442119"/>
                </a:cubicBezTo>
                <a:cubicBezTo>
                  <a:pt x="926800" y="443103"/>
                  <a:pt x="932634" y="443463"/>
                  <a:pt x="938708" y="444520"/>
                </a:cubicBezTo>
                <a:cubicBezTo>
                  <a:pt x="943510" y="445408"/>
                  <a:pt x="948311" y="444952"/>
                  <a:pt x="952921" y="446152"/>
                </a:cubicBezTo>
                <a:cubicBezTo>
                  <a:pt x="954061" y="446356"/>
                  <a:pt x="955221" y="446431"/>
                  <a:pt x="956378" y="446368"/>
                </a:cubicBezTo>
                <a:cubicBezTo>
                  <a:pt x="960003" y="446296"/>
                  <a:pt x="963629" y="446563"/>
                  <a:pt x="967206" y="447160"/>
                </a:cubicBezTo>
                <a:cubicBezTo>
                  <a:pt x="969331" y="447437"/>
                  <a:pt x="971477" y="447509"/>
                  <a:pt x="973616" y="447377"/>
                </a:cubicBezTo>
                <a:cubicBezTo>
                  <a:pt x="978898" y="447377"/>
                  <a:pt x="984180" y="447377"/>
                  <a:pt x="989462" y="447377"/>
                </a:cubicBezTo>
                <a:cubicBezTo>
                  <a:pt x="991502" y="447377"/>
                  <a:pt x="992031" y="448073"/>
                  <a:pt x="992175" y="450114"/>
                </a:cubicBezTo>
                <a:cubicBezTo>
                  <a:pt x="992175" y="451266"/>
                  <a:pt x="992175" y="452514"/>
                  <a:pt x="992175" y="453595"/>
                </a:cubicBezTo>
                <a:cubicBezTo>
                  <a:pt x="992175" y="482405"/>
                  <a:pt x="992175" y="511287"/>
                  <a:pt x="992175" y="540241"/>
                </a:cubicBezTo>
                <a:cubicBezTo>
                  <a:pt x="992175" y="546411"/>
                  <a:pt x="993063" y="546387"/>
                  <a:pt x="985500" y="547107"/>
                </a:cubicBezTo>
                <a:cubicBezTo>
                  <a:pt x="980122" y="547635"/>
                  <a:pt x="974625" y="547275"/>
                  <a:pt x="969175" y="547323"/>
                </a:cubicBezTo>
                <a:cubicBezTo>
                  <a:pt x="966210" y="547141"/>
                  <a:pt x="963235" y="547383"/>
                  <a:pt x="960340" y="548044"/>
                </a:cubicBezTo>
                <a:cubicBezTo>
                  <a:pt x="959701" y="548226"/>
                  <a:pt x="959033" y="548293"/>
                  <a:pt x="958371" y="548236"/>
                </a:cubicBezTo>
                <a:cubicBezTo>
                  <a:pt x="952933" y="548132"/>
                  <a:pt x="947500" y="548550"/>
                  <a:pt x="942141" y="549484"/>
                </a:cubicBezTo>
                <a:cubicBezTo>
                  <a:pt x="933978" y="550428"/>
                  <a:pt x="925840" y="551597"/>
                  <a:pt x="917725" y="552989"/>
                </a:cubicBezTo>
                <a:cubicBezTo>
                  <a:pt x="903608" y="555407"/>
                  <a:pt x="889618" y="558439"/>
                  <a:pt x="875758" y="562088"/>
                </a:cubicBezTo>
                <a:cubicBezTo>
                  <a:pt x="845474" y="570191"/>
                  <a:pt x="816143" y="581516"/>
                  <a:pt x="788272" y="595868"/>
                </a:cubicBezTo>
                <a:cubicBezTo>
                  <a:pt x="776700" y="601846"/>
                  <a:pt x="765464" y="608424"/>
                  <a:pt x="754396" y="615315"/>
                </a:cubicBezTo>
                <a:cubicBezTo>
                  <a:pt x="743880" y="621845"/>
                  <a:pt x="733821" y="629024"/>
                  <a:pt x="723930" y="636418"/>
                </a:cubicBezTo>
                <a:cubicBezTo>
                  <a:pt x="717471" y="641220"/>
                  <a:pt x="711277" y="646454"/>
                  <a:pt x="705035" y="651567"/>
                </a:cubicBezTo>
                <a:cubicBezTo>
                  <a:pt x="690383" y="664136"/>
                  <a:pt x="676443" y="677513"/>
                  <a:pt x="663284" y="691637"/>
                </a:cubicBezTo>
                <a:cubicBezTo>
                  <a:pt x="657907" y="697183"/>
                  <a:pt x="653225" y="703377"/>
                  <a:pt x="648135" y="709235"/>
                </a:cubicBezTo>
                <a:cubicBezTo>
                  <a:pt x="642637" y="715598"/>
                  <a:pt x="637572" y="722272"/>
                  <a:pt x="632578" y="729066"/>
                </a:cubicBezTo>
                <a:cubicBezTo>
                  <a:pt x="626240" y="737709"/>
                  <a:pt x="620262" y="746568"/>
                  <a:pt x="614524" y="755644"/>
                </a:cubicBezTo>
                <a:cubicBezTo>
                  <a:pt x="605364" y="770149"/>
                  <a:pt x="597084" y="785188"/>
                  <a:pt x="589723" y="800683"/>
                </a:cubicBezTo>
                <a:cubicBezTo>
                  <a:pt x="584328" y="811984"/>
                  <a:pt x="579431" y="823515"/>
                  <a:pt x="575030" y="835279"/>
                </a:cubicBezTo>
                <a:cubicBezTo>
                  <a:pt x="572101" y="843154"/>
                  <a:pt x="569381" y="851101"/>
                  <a:pt x="566867" y="859119"/>
                </a:cubicBezTo>
                <a:cubicBezTo>
                  <a:pt x="562082" y="874021"/>
                  <a:pt x="558231" y="889209"/>
                  <a:pt x="555343" y="904591"/>
                </a:cubicBezTo>
                <a:cubicBezTo>
                  <a:pt x="553783" y="913330"/>
                  <a:pt x="552126" y="922069"/>
                  <a:pt x="550685" y="930832"/>
                </a:cubicBezTo>
                <a:cubicBezTo>
                  <a:pt x="550037" y="934866"/>
                  <a:pt x="550181" y="939067"/>
                  <a:pt x="549341" y="943077"/>
                </a:cubicBezTo>
                <a:cubicBezTo>
                  <a:pt x="548189" y="948598"/>
                  <a:pt x="548981" y="954288"/>
                  <a:pt x="547684" y="959762"/>
                </a:cubicBezTo>
                <a:cubicBezTo>
                  <a:pt x="547456" y="961232"/>
                  <a:pt x="547384" y="962720"/>
                  <a:pt x="547468" y="964204"/>
                </a:cubicBezTo>
                <a:cubicBezTo>
                  <a:pt x="547548" y="968492"/>
                  <a:pt x="547291" y="972777"/>
                  <a:pt x="546700" y="977024"/>
                </a:cubicBezTo>
                <a:cubicBezTo>
                  <a:pt x="546407" y="979816"/>
                  <a:pt x="546342" y="982625"/>
                  <a:pt x="546508" y="985427"/>
                </a:cubicBezTo>
                <a:cubicBezTo>
                  <a:pt x="546508" y="986916"/>
                  <a:pt x="546508" y="988404"/>
                  <a:pt x="546508" y="989893"/>
                </a:cubicBezTo>
                <a:cubicBezTo>
                  <a:pt x="546508" y="991381"/>
                  <a:pt x="545740" y="991885"/>
                  <a:pt x="544251" y="992006"/>
                </a:cubicBezTo>
                <a:cubicBezTo>
                  <a:pt x="542763" y="992126"/>
                  <a:pt x="541850" y="992006"/>
                  <a:pt x="540794" y="992006"/>
                </a:cubicBezTo>
                <a:lnTo>
                  <a:pt x="453572" y="992006"/>
                </a:lnTo>
                <a:cubicBezTo>
                  <a:pt x="447161" y="992006"/>
                  <a:pt x="447426" y="992006"/>
                  <a:pt x="447450" y="985643"/>
                </a:cubicBezTo>
                <a:cubicBezTo>
                  <a:pt x="447450" y="982186"/>
                  <a:pt x="447450" y="978705"/>
                  <a:pt x="447450" y="975248"/>
                </a:cubicBezTo>
                <a:cubicBezTo>
                  <a:pt x="447402" y="973433"/>
                  <a:pt x="447572" y="971620"/>
                  <a:pt x="447954" y="969846"/>
                </a:cubicBezTo>
                <a:cubicBezTo>
                  <a:pt x="448398" y="966907"/>
                  <a:pt x="448542" y="963930"/>
                  <a:pt x="448386" y="960963"/>
                </a:cubicBezTo>
                <a:cubicBezTo>
                  <a:pt x="448199" y="957662"/>
                  <a:pt x="448456" y="954351"/>
                  <a:pt x="449154" y="951119"/>
                </a:cubicBezTo>
                <a:cubicBezTo>
                  <a:pt x="449286" y="950644"/>
                  <a:pt x="449334" y="950147"/>
                  <a:pt x="449298" y="949655"/>
                </a:cubicBezTo>
                <a:cubicBezTo>
                  <a:pt x="448890" y="944181"/>
                  <a:pt x="450307" y="938851"/>
                  <a:pt x="450499" y="933401"/>
                </a:cubicBezTo>
                <a:cubicBezTo>
                  <a:pt x="450643" y="929488"/>
                  <a:pt x="451675" y="925598"/>
                  <a:pt x="452059" y="921685"/>
                </a:cubicBezTo>
                <a:cubicBezTo>
                  <a:pt x="452539" y="916595"/>
                  <a:pt x="453332" y="911578"/>
                  <a:pt x="454244" y="906560"/>
                </a:cubicBezTo>
                <a:cubicBezTo>
                  <a:pt x="455396" y="900078"/>
                  <a:pt x="456237" y="893547"/>
                  <a:pt x="457533" y="887089"/>
                </a:cubicBezTo>
                <a:cubicBezTo>
                  <a:pt x="459766" y="875973"/>
                  <a:pt x="462143" y="864857"/>
                  <a:pt x="465120" y="853886"/>
                </a:cubicBezTo>
                <a:cubicBezTo>
                  <a:pt x="469972" y="835567"/>
                  <a:pt x="475748" y="817506"/>
                  <a:pt x="482430" y="799771"/>
                </a:cubicBezTo>
                <a:cubicBezTo>
                  <a:pt x="487544" y="786518"/>
                  <a:pt x="493089" y="773506"/>
                  <a:pt x="499019" y="760613"/>
                </a:cubicBezTo>
                <a:cubicBezTo>
                  <a:pt x="504685" y="748297"/>
                  <a:pt x="511024" y="736389"/>
                  <a:pt x="517602" y="724601"/>
                </a:cubicBezTo>
                <a:cubicBezTo>
                  <a:pt x="524180" y="712813"/>
                  <a:pt x="531623" y="700592"/>
                  <a:pt x="539353" y="689212"/>
                </a:cubicBezTo>
                <a:cubicBezTo>
                  <a:pt x="547804" y="676608"/>
                  <a:pt x="556712" y="664364"/>
                  <a:pt x="566219" y="652528"/>
                </a:cubicBezTo>
                <a:cubicBezTo>
                  <a:pt x="572197" y="645061"/>
                  <a:pt x="578223" y="637715"/>
                  <a:pt x="584657" y="630584"/>
                </a:cubicBezTo>
                <a:cubicBezTo>
                  <a:pt x="590491" y="624078"/>
                  <a:pt x="596205" y="617476"/>
                  <a:pt x="602543" y="611377"/>
                </a:cubicBezTo>
                <a:cubicBezTo>
                  <a:pt x="607081" y="607056"/>
                  <a:pt x="611426" y="602518"/>
                  <a:pt x="615892" y="598125"/>
                </a:cubicBezTo>
                <a:cubicBezTo>
                  <a:pt x="621654" y="592459"/>
                  <a:pt x="627704" y="587129"/>
                  <a:pt x="633874" y="581919"/>
                </a:cubicBezTo>
                <a:cubicBezTo>
                  <a:pt x="639036" y="577550"/>
                  <a:pt x="644030" y="572988"/>
                  <a:pt x="649288" y="568763"/>
                </a:cubicBezTo>
                <a:cubicBezTo>
                  <a:pt x="655578" y="563697"/>
                  <a:pt x="662084" y="558895"/>
                  <a:pt x="668494" y="553998"/>
                </a:cubicBezTo>
                <a:lnTo>
                  <a:pt x="675913" y="548260"/>
                </a:lnTo>
                <a:cubicBezTo>
                  <a:pt x="676321" y="547947"/>
                  <a:pt x="676681" y="547467"/>
                  <a:pt x="676321" y="547011"/>
                </a:cubicBezTo>
                <a:cubicBezTo>
                  <a:pt x="676006" y="546673"/>
                  <a:pt x="675579" y="546459"/>
                  <a:pt x="675121" y="546411"/>
                </a:cubicBezTo>
                <a:cubicBezTo>
                  <a:pt x="674470" y="546291"/>
                  <a:pt x="673803" y="546291"/>
                  <a:pt x="673152" y="546411"/>
                </a:cubicBezTo>
                <a:cubicBezTo>
                  <a:pt x="670578" y="546994"/>
                  <a:pt x="667932" y="547196"/>
                  <a:pt x="665301" y="547011"/>
                </a:cubicBezTo>
                <a:lnTo>
                  <a:pt x="12683" y="547011"/>
                </a:lnTo>
                <a:cubicBezTo>
                  <a:pt x="9714" y="547158"/>
                  <a:pt x="6739" y="546884"/>
                  <a:pt x="3848" y="546195"/>
                </a:cubicBezTo>
                <a:cubicBezTo>
                  <a:pt x="2664" y="546015"/>
                  <a:pt x="1793" y="544992"/>
                  <a:pt x="1807" y="543794"/>
                </a:cubicBezTo>
                <a:cubicBezTo>
                  <a:pt x="1807" y="542305"/>
                  <a:pt x="1807" y="540817"/>
                  <a:pt x="1807" y="539352"/>
                </a:cubicBezTo>
                <a:lnTo>
                  <a:pt x="1807" y="454459"/>
                </a:lnTo>
                <a:cubicBezTo>
                  <a:pt x="1807" y="446944"/>
                  <a:pt x="1327" y="447401"/>
                  <a:pt x="8721" y="44740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0896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5522215" y="1547109"/>
            <a:ext cx="5638948" cy="10300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 dirty="0" smtClean="0">
                <a:ln w="12700">
                  <a:noFill/>
                </a:ln>
                <a:solidFill>
                  <a:srgbClr val="0000CC"/>
                </a:solidFill>
                <a:latin typeface="Century" panose="02040604050505020304" pitchFamily="18" charset="0"/>
                <a:ea typeface="Poppins"/>
                <a:cs typeface="Poppins"/>
              </a:rPr>
              <a:t>Evidence  : regional </a:t>
            </a:r>
            <a:r>
              <a:rPr kumimoji="1" lang="en-US" altLang="zh-CN" sz="2000" dirty="0">
                <a:ln w="12700">
                  <a:noFill/>
                </a:ln>
                <a:solidFill>
                  <a:srgbClr val="0000CC"/>
                </a:solidFill>
                <a:latin typeface="Century" panose="02040604050505020304" pitchFamily="18" charset="0"/>
                <a:ea typeface="Poppins"/>
                <a:cs typeface="Poppins"/>
              </a:rPr>
              <a:t>studies; small Iranian RCT published in 2023 (n=55) compared </a:t>
            </a:r>
            <a:r>
              <a:rPr kumimoji="1" lang="en-US" altLang="zh-CN" sz="2000" dirty="0" err="1">
                <a:ln w="12700">
                  <a:noFill/>
                </a:ln>
                <a:solidFill>
                  <a:srgbClr val="0000CC"/>
                </a:solidFill>
                <a:latin typeface="Century" panose="02040604050505020304" pitchFamily="18" charset="0"/>
                <a:ea typeface="Poppins"/>
                <a:cs typeface="Poppins"/>
              </a:rPr>
              <a:t>Bilinastr</a:t>
            </a:r>
            <a:r>
              <a:rPr kumimoji="1" lang="en-US" altLang="zh-CN" sz="2000" dirty="0">
                <a:ln w="12700">
                  <a:noFill/>
                </a:ln>
                <a:solidFill>
                  <a:srgbClr val="0000CC"/>
                </a:solidFill>
                <a:latin typeface="Century" panose="02040604050505020304" pitchFamily="18" charset="0"/>
                <a:ea typeface="Poppins"/>
                <a:cs typeface="Poppins"/>
              </a:rPr>
              <a:t> vs phenobarbital.</a:t>
            </a:r>
            <a:endParaRPr kumimoji="1" lang="zh-CN" altLang="en-US" sz="2800" dirty="0">
              <a:solidFill>
                <a:srgbClr val="0000CC"/>
              </a:solidFill>
              <a:latin typeface="Century" panose="02040604050505020304" pitchFamily="18" charset="0"/>
            </a:endParaRPr>
          </a:p>
        </p:txBody>
      </p:sp>
      <p:sp>
        <p:nvSpPr>
          <p:cNvPr id="4" name="标题 1"/>
          <p:cNvSpPr txBox="1"/>
          <p:nvPr/>
        </p:nvSpPr>
        <p:spPr>
          <a:xfrm>
            <a:off x="4738389" y="1756096"/>
            <a:ext cx="792000" cy="58477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695BC5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01.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5522215" y="3275343"/>
            <a:ext cx="5638947" cy="10300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400" dirty="0">
                <a:ln w="12700">
                  <a:noFill/>
                </a:ln>
                <a:solidFill>
                  <a:srgbClr val="0000CC"/>
                </a:solidFill>
                <a:latin typeface="Century" panose="02040604050505020304" pitchFamily="18" charset="0"/>
                <a:ea typeface="Poppins"/>
                <a:cs typeface="Poppins"/>
              </a:rPr>
              <a:t>Similar reduction in TSB levels.</a:t>
            </a:r>
            <a:endParaRPr kumimoji="1" lang="zh-CN" altLang="en-US" sz="3200" dirty="0">
              <a:solidFill>
                <a:srgbClr val="0000CC"/>
              </a:solidFill>
              <a:latin typeface="Century" panose="02040604050505020304" pitchFamily="18" charset="0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4738389" y="3148852"/>
            <a:ext cx="792000" cy="58477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695BC5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02.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522217" y="4668099"/>
            <a:ext cx="5638948" cy="10300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400" dirty="0" err="1">
                <a:ln w="12700">
                  <a:noFill/>
                </a:ln>
                <a:solidFill>
                  <a:srgbClr val="0000CC"/>
                </a:solidFill>
                <a:latin typeface="Century" panose="02040604050505020304" pitchFamily="18" charset="0"/>
                <a:ea typeface="Poppins"/>
                <a:cs typeface="Poppins"/>
              </a:rPr>
              <a:t>Bilinastr</a:t>
            </a:r>
            <a:r>
              <a:rPr kumimoji="1" lang="en-US" altLang="zh-CN" sz="2400" dirty="0">
                <a:ln w="12700">
                  <a:noFill/>
                </a:ln>
                <a:solidFill>
                  <a:srgbClr val="0000CC"/>
                </a:solidFill>
                <a:latin typeface="Century" panose="02040604050505020304" pitchFamily="18" charset="0"/>
                <a:ea typeface="Poppins"/>
                <a:cs typeface="Poppins"/>
              </a:rPr>
              <a:t> group significantly less sedation.</a:t>
            </a:r>
            <a:endParaRPr kumimoji="1" lang="zh-CN" altLang="en-US" sz="3200" dirty="0">
              <a:solidFill>
                <a:srgbClr val="0000CC"/>
              </a:solidFill>
              <a:latin typeface="Century" panose="02040604050505020304" pitchFamily="18" charset="0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4738389" y="4541607"/>
            <a:ext cx="792000" cy="58477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695BC5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03.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251862" y="1421053"/>
            <a:ext cx="3030936" cy="46364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185851" y="1350839"/>
            <a:ext cx="3030936" cy="46364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119840" y="1280625"/>
            <a:ext cx="3030936" cy="46364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2" name="图片"/>
          <p:cNvPicPr>
            <a:picLocks noChangeAspect="1"/>
          </p:cNvPicPr>
          <p:nvPr/>
        </p:nvPicPr>
        <p:blipFill>
          <a:blip r:embed="rId2">
            <a:alphaModFix/>
          </a:blip>
          <a:srcRect l="2044" t="1656" r="4089" b="2514"/>
          <a:stretch>
            <a:fillRect/>
          </a:stretch>
        </p:blipFill>
        <p:spPr>
          <a:xfrm>
            <a:off x="1053829" y="1210412"/>
            <a:ext cx="3030936" cy="4636409"/>
          </a:xfrm>
          <a:custGeom>
            <a:avLst/>
            <a:gdLst/>
            <a:ahLst/>
            <a:cxnLst/>
            <a:rect l="l" t="t" r="r" b="b"/>
            <a:pathLst>
              <a:path w="3030936" h="4636409">
                <a:moveTo>
                  <a:pt x="0" y="0"/>
                </a:moveTo>
                <a:lnTo>
                  <a:pt x="3030936" y="0"/>
                </a:lnTo>
                <a:lnTo>
                  <a:pt x="3030936" y="4636409"/>
                </a:lnTo>
                <a:lnTo>
                  <a:pt x="0" y="463640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3" name="标题 1"/>
          <p:cNvSpPr txBox="1"/>
          <p:nvPr/>
        </p:nvSpPr>
        <p:spPr>
          <a:xfrm>
            <a:off x="810592" y="263750"/>
            <a:ext cx="1087848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3200" b="1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-bold"/>
                <a:cs typeface="poppins-bold"/>
              </a:rPr>
              <a:t>Efficacy and </a:t>
            </a:r>
            <a:r>
              <a:rPr kumimoji="1" lang="en-US" altLang="zh-CN" sz="3200" b="1" dirty="0" smtClean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-bold"/>
                <a:cs typeface="poppins-bold"/>
              </a:rPr>
              <a:t>Evidence of </a:t>
            </a:r>
            <a:r>
              <a:rPr kumimoji="1" lang="en-US" altLang="zh-CN" sz="3200" b="1" dirty="0" err="1" smtClean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-bold"/>
                <a:cs typeface="poppins-bold"/>
              </a:rPr>
              <a:t>Bilinaster</a:t>
            </a:r>
            <a:r>
              <a:rPr kumimoji="1" lang="en-US" altLang="zh-CN" sz="3200" b="1" dirty="0" smtClean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-bold"/>
                <a:cs typeface="poppins-bold"/>
              </a:rPr>
              <a:t>, Iranian Herbal</a:t>
            </a:r>
            <a:endParaRPr kumimoji="1" lang="zh-CN" altLang="en-US" b="1" dirty="0">
              <a:solidFill>
                <a:srgbClr val="CC0099"/>
              </a:solidFill>
              <a:latin typeface="Century" panose="02040604050505020304" pitchFamily="18" charset="0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327659" y="324821"/>
            <a:ext cx="159713" cy="159713"/>
          </a:xfrm>
          <a:prstGeom prst="rect">
            <a:avLst/>
          </a:prstGeom>
          <a:noFill/>
          <a:ln w="12700" cap="sq">
            <a:solidFill>
              <a:schemeClr val="bg1">
                <a:lumMod val="6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382730" y="379892"/>
            <a:ext cx="255445" cy="2554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8286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6200000" flipV="1">
            <a:off x="3581306" y="1279221"/>
            <a:ext cx="1188000" cy="1188000"/>
          </a:xfrm>
          <a:prstGeom prst="pie">
            <a:avLst>
              <a:gd name="adj1" fmla="val 5412188"/>
              <a:gd name="adj2" fmla="val 16200000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6200000" flipV="1">
            <a:off x="7409993" y="1279221"/>
            <a:ext cx="1188000" cy="1188000"/>
          </a:xfrm>
          <a:prstGeom prst="pie">
            <a:avLst>
              <a:gd name="adj1" fmla="val 5412188"/>
              <a:gd name="adj2" fmla="val 16200000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5" name="线条 1"/>
          <p:cNvCxnSpPr/>
          <p:nvPr/>
        </p:nvCxnSpPr>
        <p:spPr>
          <a:xfrm>
            <a:off x="2316000" y="1873224"/>
            <a:ext cx="7560000" cy="0"/>
          </a:xfrm>
          <a:prstGeom prst="line">
            <a:avLst/>
          </a:prstGeom>
          <a:noFill/>
          <a:ln w="12700" cap="sq">
            <a:solidFill>
              <a:schemeClr val="accent1"/>
            </a:solidFill>
            <a:miter/>
            <a:tailEnd type="none"/>
          </a:ln>
        </p:spPr>
      </p:cxnSp>
      <p:sp>
        <p:nvSpPr>
          <p:cNvPr id="6" name="标题 1"/>
          <p:cNvSpPr txBox="1"/>
          <p:nvPr/>
        </p:nvSpPr>
        <p:spPr>
          <a:xfrm rot="5400000">
            <a:off x="3491306" y="1198465"/>
            <a:ext cx="1368000" cy="1368000"/>
          </a:xfrm>
          <a:prstGeom prst="pie">
            <a:avLst>
              <a:gd name="adj1" fmla="val 5412188"/>
              <a:gd name="adj2" fmla="val 1620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815306" y="1405277"/>
            <a:ext cx="720000" cy="360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01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5400000">
            <a:off x="7319994" y="1198465"/>
            <a:ext cx="1368000" cy="1368000"/>
          </a:xfrm>
          <a:prstGeom prst="pie">
            <a:avLst>
              <a:gd name="adj1" fmla="val 5412188"/>
              <a:gd name="adj2" fmla="val 1620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643994" y="1405277"/>
            <a:ext cx="720000" cy="360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02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730962" y="2023966"/>
            <a:ext cx="4974344" cy="1473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600" dirty="0">
                <a:ln w="12700">
                  <a:noFill/>
                </a:ln>
                <a:solidFill>
                  <a:srgbClr val="0033CC"/>
                </a:solidFill>
                <a:latin typeface="Century" panose="02040604050505020304" pitchFamily="18" charset="0"/>
                <a:ea typeface="Poppins"/>
                <a:cs typeface="Poppins"/>
              </a:rPr>
              <a:t>Potentially safer than phenobarbital based on limited data.</a:t>
            </a:r>
            <a:endParaRPr kumimoji="1" lang="zh-CN" altLang="en-US" sz="2400" dirty="0">
              <a:solidFill>
                <a:srgbClr val="0033CC"/>
              </a:solidFill>
              <a:latin typeface="Century" panose="02040604050505020304" pitchFamily="18" charset="0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6473994" y="2023966"/>
            <a:ext cx="3060000" cy="1473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600" dirty="0">
                <a:ln w="12700">
                  <a:noFill/>
                </a:ln>
                <a:solidFill>
                  <a:srgbClr val="0033CC"/>
                </a:solidFill>
                <a:latin typeface="Century" panose="02040604050505020304" pitchFamily="18" charset="0"/>
                <a:ea typeface="Poppins"/>
                <a:cs typeface="Poppins"/>
              </a:rPr>
              <a:t>Cannot be recommended internationally pending robust, blinded, multi- center validation.</a:t>
            </a:r>
            <a:endParaRPr kumimoji="1" lang="zh-CN" altLang="en-US" sz="2400" dirty="0">
              <a:solidFill>
                <a:srgbClr val="0033CC"/>
              </a:solidFill>
              <a:latin typeface="Century" panose="02040604050505020304" pitchFamily="18" charset="0"/>
            </a:endParaRPr>
          </a:p>
        </p:txBody>
      </p:sp>
      <p:sp>
        <p:nvSpPr>
          <p:cNvPr id="12" name="标题 1"/>
          <p:cNvSpPr txBox="1"/>
          <p:nvPr/>
        </p:nvSpPr>
        <p:spPr>
          <a:xfrm rot="16200000" flipV="1">
            <a:off x="1666963" y="3847990"/>
            <a:ext cx="1188000" cy="1188000"/>
          </a:xfrm>
          <a:prstGeom prst="pie">
            <a:avLst>
              <a:gd name="adj1" fmla="val 5412188"/>
              <a:gd name="adj2" fmla="val 16200000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16200000" flipV="1">
            <a:off x="5495650" y="3847990"/>
            <a:ext cx="1188000" cy="1188000"/>
          </a:xfrm>
          <a:prstGeom prst="pie">
            <a:avLst>
              <a:gd name="adj1" fmla="val 5412188"/>
              <a:gd name="adj2" fmla="val 16200000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16200000" flipV="1">
            <a:off x="9324338" y="3847990"/>
            <a:ext cx="1188000" cy="1188000"/>
          </a:xfrm>
          <a:prstGeom prst="pie">
            <a:avLst>
              <a:gd name="adj1" fmla="val 5412188"/>
              <a:gd name="adj2" fmla="val 16200000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5" name="线条 1"/>
          <p:cNvCxnSpPr/>
          <p:nvPr/>
        </p:nvCxnSpPr>
        <p:spPr>
          <a:xfrm>
            <a:off x="588000" y="4441993"/>
            <a:ext cx="11016000" cy="0"/>
          </a:xfrm>
          <a:prstGeom prst="line">
            <a:avLst/>
          </a:prstGeom>
          <a:noFill/>
          <a:ln w="12700" cap="sq">
            <a:solidFill>
              <a:schemeClr val="accent2"/>
            </a:solidFill>
            <a:miter/>
            <a:tailEnd type="none"/>
          </a:ln>
        </p:spPr>
      </p:cxnSp>
      <p:sp>
        <p:nvSpPr>
          <p:cNvPr id="16" name="标题 1"/>
          <p:cNvSpPr txBox="1"/>
          <p:nvPr/>
        </p:nvSpPr>
        <p:spPr>
          <a:xfrm rot="5400000">
            <a:off x="1576962" y="3767234"/>
            <a:ext cx="1368000" cy="1368000"/>
          </a:xfrm>
          <a:prstGeom prst="pie">
            <a:avLst>
              <a:gd name="adj1" fmla="val 5412188"/>
              <a:gd name="adj2" fmla="val 16200000"/>
            </a:avLst>
          </a:prstGeom>
          <a:solidFill>
            <a:srgbClr val="FF00FF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900962" y="3974046"/>
            <a:ext cx="720000" cy="360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03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5400000">
            <a:off x="5405650" y="3767234"/>
            <a:ext cx="1368000" cy="1368000"/>
          </a:xfrm>
          <a:prstGeom prst="pie">
            <a:avLst>
              <a:gd name="adj1" fmla="val 5412188"/>
              <a:gd name="adj2" fmla="val 16200000"/>
            </a:avLst>
          </a:prstGeom>
          <a:solidFill>
            <a:srgbClr val="FF00FF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5729650" y="3974046"/>
            <a:ext cx="720000" cy="360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04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5400000">
            <a:off x="9234338" y="3767234"/>
            <a:ext cx="1368000" cy="1368000"/>
          </a:xfrm>
          <a:prstGeom prst="pie">
            <a:avLst>
              <a:gd name="adj1" fmla="val 5412188"/>
              <a:gd name="adj2" fmla="val 16200000"/>
            </a:avLst>
          </a:prstGeom>
          <a:solidFill>
            <a:srgbClr val="FF00FF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9558338" y="3974046"/>
            <a:ext cx="720000" cy="360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05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692306" y="4592735"/>
            <a:ext cx="3060000" cy="1473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b="1" dirty="0">
                <a:ln w="12700">
                  <a:noFill/>
                </a:ln>
                <a:solidFill>
                  <a:srgbClr val="0033CC"/>
                </a:solidFill>
                <a:latin typeface="Century" panose="02040604050505020304" pitchFamily="18" charset="0"/>
                <a:ea typeface="Poppins"/>
                <a:cs typeface="Poppins"/>
              </a:rPr>
              <a:t>Level of Evidence (</a:t>
            </a:r>
            <a:r>
              <a:rPr kumimoji="1" lang="en-US" altLang="zh-CN" b="1" dirty="0" smtClean="0">
                <a:ln w="12700">
                  <a:noFill/>
                </a:ln>
                <a:solidFill>
                  <a:srgbClr val="0033CC"/>
                </a:solidFill>
                <a:latin typeface="Century" panose="02040604050505020304" pitchFamily="18" charset="0"/>
                <a:ea typeface="Poppins"/>
                <a:cs typeface="Poppins"/>
              </a:rPr>
              <a:t>LOE)III</a:t>
            </a:r>
            <a:r>
              <a:rPr kumimoji="1" lang="en-US" altLang="zh-CN" sz="12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.</a:t>
            </a:r>
            <a:endParaRPr kumimoji="1" lang="zh-CN" altLang="en-US" dirty="0"/>
          </a:p>
        </p:txBody>
      </p:sp>
      <p:sp>
        <p:nvSpPr>
          <p:cNvPr id="23" name="标题 1"/>
          <p:cNvSpPr txBox="1"/>
          <p:nvPr/>
        </p:nvSpPr>
        <p:spPr>
          <a:xfrm>
            <a:off x="4559650" y="4592735"/>
            <a:ext cx="3060000" cy="1473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600" dirty="0">
                <a:ln w="12700">
                  <a:noFill/>
                </a:ln>
                <a:solidFill>
                  <a:srgbClr val="0033CC"/>
                </a:solidFill>
                <a:latin typeface="Century" panose="02040604050505020304" pitchFamily="18" charset="0"/>
                <a:ea typeface="Poppins"/>
                <a:cs typeface="Poppins"/>
              </a:rPr>
              <a:t>Strength of Recommendation (</a:t>
            </a:r>
            <a:r>
              <a:rPr kumimoji="1" lang="en-US" altLang="zh-CN" sz="1600" dirty="0" smtClean="0">
                <a:ln w="12700">
                  <a:noFill/>
                </a:ln>
                <a:solidFill>
                  <a:srgbClr val="0033CC"/>
                </a:solidFill>
                <a:latin typeface="Century" panose="02040604050505020304" pitchFamily="18" charset="0"/>
                <a:ea typeface="Poppins"/>
                <a:cs typeface="Poppins"/>
              </a:rPr>
              <a:t>SOR) C (Experimental</a:t>
            </a:r>
            <a:r>
              <a:rPr kumimoji="1" lang="en-US" altLang="zh-CN" sz="1600" dirty="0">
                <a:ln w="12700">
                  <a:noFill/>
                </a:ln>
                <a:solidFill>
                  <a:srgbClr val="0033CC"/>
                </a:solidFill>
                <a:latin typeface="Century" panose="02040604050505020304" pitchFamily="18" charset="0"/>
                <a:ea typeface="Poppins"/>
                <a:cs typeface="Poppins"/>
              </a:rPr>
              <a:t>, needs global RCT).</a:t>
            </a:r>
            <a:endParaRPr kumimoji="1" lang="zh-CN" altLang="en-US" sz="2400" dirty="0">
              <a:solidFill>
                <a:srgbClr val="0033CC"/>
              </a:solidFill>
              <a:latin typeface="Century" panose="02040604050505020304" pitchFamily="18" charset="0"/>
            </a:endParaRPr>
          </a:p>
        </p:txBody>
      </p:sp>
      <p:sp>
        <p:nvSpPr>
          <p:cNvPr id="24" name="标题 1"/>
          <p:cNvSpPr txBox="1"/>
          <p:nvPr/>
        </p:nvSpPr>
        <p:spPr>
          <a:xfrm>
            <a:off x="8388338" y="4592735"/>
            <a:ext cx="3060000" cy="1473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 dirty="0">
                <a:ln w="12700">
                  <a:noFill/>
                </a:ln>
                <a:solidFill>
                  <a:srgbClr val="0033CC"/>
                </a:solidFill>
                <a:latin typeface="Century" panose="02040604050505020304" pitchFamily="18" charset="0"/>
                <a:ea typeface="Poppins"/>
                <a:cs typeface="Poppins"/>
              </a:rPr>
              <a:t>A systematic review showed that herbal remedies (especially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0033CC"/>
                </a:solidFill>
                <a:latin typeface="Century" panose="02040604050505020304" pitchFamily="18" charset="0"/>
                <a:ea typeface="Poppins"/>
                <a:cs typeface="Poppins"/>
              </a:rPr>
              <a:t>Bilineaster</a:t>
            </a:r>
            <a:r>
              <a:rPr kumimoji="1" lang="en-US" altLang="zh-CN" sz="1400" dirty="0">
                <a:ln w="12700">
                  <a:noFill/>
                </a:ln>
                <a:solidFill>
                  <a:srgbClr val="0033CC"/>
                </a:solidFill>
                <a:latin typeface="Century" panose="02040604050505020304" pitchFamily="18" charset="0"/>
                <a:ea typeface="Poppins"/>
                <a:cs typeface="Poppins"/>
              </a:rPr>
              <a:t> drop) are </a:t>
            </a:r>
            <a:r>
              <a:rPr kumimoji="1" lang="en-US" altLang="zh-CN" sz="1600" b="1" u="sng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probably </a:t>
            </a:r>
            <a:r>
              <a:rPr kumimoji="1" lang="en-US" altLang="zh-CN" sz="1400" dirty="0">
                <a:ln w="12700">
                  <a:noFill/>
                </a:ln>
                <a:solidFill>
                  <a:srgbClr val="0033CC"/>
                </a:solidFill>
                <a:latin typeface="Century" panose="02040604050505020304" pitchFamily="18" charset="0"/>
                <a:ea typeface="Poppins"/>
                <a:cs typeface="Poppins"/>
              </a:rPr>
              <a:t>effective as adjuvant therapies along with standard therapies in the treatment of neonatal jaundice.</a:t>
            </a:r>
            <a:endParaRPr kumimoji="1" lang="zh-CN" altLang="en-US" sz="2000" dirty="0">
              <a:solidFill>
                <a:srgbClr val="0033CC"/>
              </a:solidFill>
              <a:latin typeface="Century" panose="02040604050505020304" pitchFamily="18" charset="0"/>
            </a:endParaRPr>
          </a:p>
        </p:txBody>
      </p:sp>
      <p:sp>
        <p:nvSpPr>
          <p:cNvPr id="25" name="标题 1"/>
          <p:cNvSpPr txBox="1"/>
          <p:nvPr/>
        </p:nvSpPr>
        <p:spPr>
          <a:xfrm>
            <a:off x="810592" y="263750"/>
            <a:ext cx="1087848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4000" dirty="0">
                <a:ln w="12700">
                  <a:noFill/>
                </a:ln>
                <a:solidFill>
                  <a:srgbClr val="990033"/>
                </a:solidFill>
                <a:latin typeface="Century" panose="02040604050505020304" pitchFamily="18" charset="0"/>
                <a:ea typeface="poppins-bold"/>
                <a:cs typeface="poppins-bold"/>
              </a:rPr>
              <a:t>Clinical Implication</a:t>
            </a:r>
            <a:endParaRPr kumimoji="1" lang="zh-CN" altLang="en-US" sz="2400" dirty="0">
              <a:solidFill>
                <a:srgbClr val="990033"/>
              </a:solidFill>
              <a:latin typeface="Century" panose="02040604050505020304" pitchFamily="18" charset="0"/>
            </a:endParaRPr>
          </a:p>
        </p:txBody>
      </p:sp>
      <p:sp>
        <p:nvSpPr>
          <p:cNvPr id="26" name="标题 1"/>
          <p:cNvSpPr txBox="1"/>
          <p:nvPr/>
        </p:nvSpPr>
        <p:spPr>
          <a:xfrm>
            <a:off x="327659" y="324821"/>
            <a:ext cx="159713" cy="159713"/>
          </a:xfrm>
          <a:prstGeom prst="rect">
            <a:avLst/>
          </a:prstGeom>
          <a:noFill/>
          <a:ln w="12700" cap="sq">
            <a:solidFill>
              <a:schemeClr val="bg1">
                <a:lumMod val="6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382730" y="379892"/>
            <a:ext cx="255445" cy="2554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0166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3616960" y="4378477"/>
            <a:ext cx="7879714" cy="1170141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 w="12700" cap="sq">
            <a:solidFill>
              <a:schemeClr val="accent1">
                <a:lumMod val="20000"/>
                <a:lumOff val="80000"/>
              </a:schemeClr>
            </a:solidFill>
            <a:miter/>
          </a:ln>
        </p:spPr>
        <p:txBody>
          <a:bodyPr vert="horz" wrap="square" lIns="216000" tIns="45720" rIns="216000" bIns="45720" rtlCol="0" anchor="ctr"/>
          <a:lstStyle/>
          <a:p>
            <a:pPr algn="l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95325" y="3772446"/>
            <a:ext cx="2921635" cy="1776172"/>
          </a:xfrm>
          <a:prstGeom prst="round1Rect">
            <a:avLst>
              <a:gd name="adj" fmla="val 40491"/>
            </a:avLst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330200" dist="190500" dir="5400000" sx="90000" sy="9000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3147060" y="3776256"/>
            <a:ext cx="458455" cy="458455"/>
          </a:xfrm>
          <a:custGeom>
            <a:avLst/>
            <a:gdLst>
              <a:gd name="connsiteX0" fmla="*/ 0 w 510591"/>
              <a:gd name="connsiteY0" fmla="*/ 0 h 510591"/>
              <a:gd name="connsiteX1" fmla="*/ 187095 w 510591"/>
              <a:gd name="connsiteY1" fmla="*/ 0 h 510591"/>
              <a:gd name="connsiteX2" fmla="*/ 510591 w 510591"/>
              <a:gd name="connsiteY2" fmla="*/ 323496 h 510591"/>
              <a:gd name="connsiteX3" fmla="*/ 510591 w 510591"/>
              <a:gd name="connsiteY3" fmla="*/ 510591 h 510591"/>
              <a:gd name="connsiteX4" fmla="*/ 0 w 510591"/>
              <a:gd name="connsiteY4" fmla="*/ 0 h 510591"/>
            </a:gdLst>
            <a:ahLst/>
            <a:cxnLst/>
            <a:rect l="l" t="t" r="r" b="b"/>
            <a:pathLst>
              <a:path w="510591" h="510591">
                <a:moveTo>
                  <a:pt x="0" y="0"/>
                </a:moveTo>
                <a:lnTo>
                  <a:pt x="187095" y="0"/>
                </a:lnTo>
                <a:cubicBezTo>
                  <a:pt x="365757" y="0"/>
                  <a:pt x="510591" y="144834"/>
                  <a:pt x="510591" y="323496"/>
                </a:cubicBezTo>
                <a:lnTo>
                  <a:pt x="510591" y="510591"/>
                </a:lnTo>
                <a:cubicBezTo>
                  <a:pt x="510591" y="228599"/>
                  <a:pt x="281992" y="0"/>
                  <a:pt x="0" y="0"/>
                </a:cubicBezTo>
                <a:close/>
              </a:path>
            </a:pathLst>
          </a:custGeom>
          <a:gradFill>
            <a:gsLst>
              <a:gs pos="1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330200" dist="190500" dir="5400000" sx="90000" sy="9000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819120" y="4062090"/>
            <a:ext cx="2674044" cy="11968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02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616960" y="2175929"/>
            <a:ext cx="7879714" cy="1170141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 w="12700" cap="sq">
            <a:solidFill>
              <a:schemeClr val="accent1">
                <a:lumMod val="20000"/>
                <a:lumOff val="80000"/>
              </a:schemeClr>
            </a:solidFill>
            <a:miter/>
          </a:ln>
        </p:spPr>
        <p:txBody>
          <a:bodyPr vert="horz" wrap="square" lIns="216000" tIns="45720" rIns="216000" bIns="45720" rtlCol="0" anchor="ctr"/>
          <a:lstStyle/>
          <a:p>
            <a:pPr algn="l">
              <a:lnSpc>
                <a:spcPct val="12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95325" y="1569898"/>
            <a:ext cx="2921635" cy="1776172"/>
          </a:xfrm>
          <a:prstGeom prst="round1Rect">
            <a:avLst>
              <a:gd name="adj" fmla="val 40491"/>
            </a:avLst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330200" dist="190500" dir="5400000" sx="90000" sy="9000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147060" y="1573708"/>
            <a:ext cx="458455" cy="458455"/>
          </a:xfrm>
          <a:custGeom>
            <a:avLst/>
            <a:gdLst>
              <a:gd name="connsiteX0" fmla="*/ 0 w 510591"/>
              <a:gd name="connsiteY0" fmla="*/ 0 h 510591"/>
              <a:gd name="connsiteX1" fmla="*/ 187095 w 510591"/>
              <a:gd name="connsiteY1" fmla="*/ 0 h 510591"/>
              <a:gd name="connsiteX2" fmla="*/ 510591 w 510591"/>
              <a:gd name="connsiteY2" fmla="*/ 323496 h 510591"/>
              <a:gd name="connsiteX3" fmla="*/ 510591 w 510591"/>
              <a:gd name="connsiteY3" fmla="*/ 510591 h 510591"/>
              <a:gd name="connsiteX4" fmla="*/ 0 w 510591"/>
              <a:gd name="connsiteY4" fmla="*/ 0 h 510591"/>
            </a:gdLst>
            <a:ahLst/>
            <a:cxnLst/>
            <a:rect l="l" t="t" r="r" b="b"/>
            <a:pathLst>
              <a:path w="510591" h="510591">
                <a:moveTo>
                  <a:pt x="0" y="0"/>
                </a:moveTo>
                <a:lnTo>
                  <a:pt x="187095" y="0"/>
                </a:lnTo>
                <a:cubicBezTo>
                  <a:pt x="365757" y="0"/>
                  <a:pt x="510591" y="144834"/>
                  <a:pt x="510591" y="323496"/>
                </a:cubicBezTo>
                <a:lnTo>
                  <a:pt x="510591" y="510591"/>
                </a:lnTo>
                <a:cubicBezTo>
                  <a:pt x="510591" y="228599"/>
                  <a:pt x="281992" y="0"/>
                  <a:pt x="0" y="0"/>
                </a:cubicBezTo>
                <a:close/>
              </a:path>
            </a:pathLst>
          </a:custGeom>
          <a:gradFill>
            <a:gsLst>
              <a:gs pos="1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330200" dist="190500" dir="5400000" sx="90000" sy="9000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819120" y="1859542"/>
            <a:ext cx="2674044" cy="11968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01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3864680" y="2246183"/>
            <a:ext cx="7384274" cy="9013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000" b="1" dirty="0" err="1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Shir</a:t>
            </a:r>
            <a:r>
              <a:rPr kumimoji="1" lang="en-US" altLang="zh-CN" sz="2000" b="1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- </a:t>
            </a:r>
            <a:r>
              <a:rPr kumimoji="1" lang="en-US" altLang="zh-CN" sz="2000" b="1" dirty="0" err="1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Khesht</a:t>
            </a:r>
            <a:r>
              <a:rPr kumimoji="1" lang="en-US" altLang="zh-CN" sz="2000" b="1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 is a plant- derived polysaccharide or gum used traditionally as a mild laxative and jaundice treatment</a:t>
            </a:r>
            <a:r>
              <a:rPr kumimoji="1" lang="en-US" altLang="zh-CN" sz="1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.</a:t>
            </a:r>
            <a:endParaRPr kumimoji="1" lang="zh-CN" altLang="en-US" dirty="0"/>
          </a:p>
        </p:txBody>
      </p:sp>
      <p:sp>
        <p:nvSpPr>
          <p:cNvPr id="12" name="标题 1"/>
          <p:cNvSpPr txBox="1"/>
          <p:nvPr/>
        </p:nvSpPr>
        <p:spPr>
          <a:xfrm>
            <a:off x="3864680" y="4459333"/>
            <a:ext cx="7384274" cy="9013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b="1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A single small </a:t>
            </a:r>
            <a:r>
              <a:rPr kumimoji="1" lang="en-US" altLang="zh-CN" b="1" dirty="0" smtClean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RCT  Arak </a:t>
            </a:r>
            <a:r>
              <a:rPr kumimoji="1" lang="en-US" altLang="zh-CN" b="1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2022 (n=60) modest TSB decline (approximately 1 mg/</a:t>
            </a:r>
            <a:r>
              <a:rPr kumimoji="1" lang="en-US" altLang="zh-CN" b="1" dirty="0" err="1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dL</a:t>
            </a:r>
            <a:r>
              <a:rPr kumimoji="1" lang="en-US" altLang="zh-CN" b="1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 difference) when administered alongside standard care, without notable severe adverse events.</a:t>
            </a:r>
            <a:endParaRPr kumimoji="1" lang="zh-CN" altLang="en-US" sz="2400" b="1" dirty="0">
              <a:solidFill>
                <a:srgbClr val="CC0099"/>
              </a:solidFill>
              <a:latin typeface="Century" panose="02040604050505020304" pitchFamily="18" charset="0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819120" y="568949"/>
            <a:ext cx="1087848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kumimoji="1" lang="en-US" altLang="zh-CN" sz="3200" dirty="0">
                <a:ln w="12700">
                  <a:noFill/>
                </a:ln>
                <a:solidFill>
                  <a:srgbClr val="0000CC"/>
                </a:solidFill>
                <a:latin typeface="Century" panose="02040604050505020304" pitchFamily="18" charset="0"/>
                <a:ea typeface="poppins-bold"/>
                <a:cs typeface="poppins-bold"/>
              </a:rPr>
              <a:t>Shir-Khesht (Traditional Iranian Plant Gum)</a:t>
            </a:r>
            <a:endParaRPr kumimoji="1" lang="zh-CN" altLang="en-US" sz="3200" dirty="0">
              <a:solidFill>
                <a:srgbClr val="0000CC"/>
              </a:solidFill>
              <a:latin typeface="Century" panose="02040604050505020304" pitchFamily="18" charset="0"/>
            </a:endParaRPr>
          </a:p>
          <a:p>
            <a:pPr algn="l">
              <a:lnSpc>
                <a:spcPct val="120000"/>
              </a:lnSpc>
            </a:pPr>
            <a:r>
              <a:rPr kumimoji="1" lang="en-US" altLang="zh-CN" sz="3200" dirty="0" smtClean="0">
                <a:ln w="12700">
                  <a:noFill/>
                </a:ln>
                <a:solidFill>
                  <a:srgbClr val="0000CC"/>
                </a:solidFill>
                <a:latin typeface="Century" panose="02040604050505020304" pitchFamily="18" charset="0"/>
                <a:ea typeface="poppins-bold"/>
                <a:cs typeface="poppins-bold"/>
              </a:rPr>
              <a:t>Efficacy </a:t>
            </a:r>
            <a:r>
              <a:rPr kumimoji="1" lang="en-US" altLang="zh-CN" sz="3200" dirty="0">
                <a:ln w="12700">
                  <a:noFill/>
                </a:ln>
                <a:solidFill>
                  <a:srgbClr val="0000CC"/>
                </a:solidFill>
                <a:latin typeface="Century" panose="02040604050505020304" pitchFamily="18" charset="0"/>
                <a:ea typeface="poppins-bold"/>
                <a:cs typeface="poppins-bold"/>
              </a:rPr>
              <a:t>and Evidence</a:t>
            </a:r>
            <a:endParaRPr kumimoji="1" lang="zh-CN" altLang="en-US" dirty="0">
              <a:solidFill>
                <a:srgbClr val="0000CC"/>
              </a:solidFill>
              <a:latin typeface="Century" panose="02040604050505020304" pitchFamily="18" charset="0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327659" y="324821"/>
            <a:ext cx="159713" cy="159713"/>
          </a:xfrm>
          <a:prstGeom prst="rect">
            <a:avLst/>
          </a:prstGeom>
          <a:noFill/>
          <a:ln w="12700" cap="sq">
            <a:solidFill>
              <a:schemeClr val="bg1">
                <a:lumMod val="6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382730" y="379892"/>
            <a:ext cx="255445" cy="2554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6428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066800" y="2011680"/>
            <a:ext cx="3154680" cy="2346960"/>
          </a:xfrm>
          <a:prstGeom prst="wedgeRoundRectCallout">
            <a:avLst>
              <a:gd name="adj1" fmla="val -36775"/>
              <a:gd name="adj2" fmla="val 64448"/>
              <a:gd name="adj3" fmla="val 16667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4488180" y="2011680"/>
            <a:ext cx="3154680" cy="2346960"/>
          </a:xfrm>
          <a:prstGeom prst="wedgeRoundRectCallout">
            <a:avLst>
              <a:gd name="adj1" fmla="val -36775"/>
              <a:gd name="adj2" fmla="val 64448"/>
              <a:gd name="adj3" fmla="val 16667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909560" y="2011680"/>
            <a:ext cx="3154680" cy="2346960"/>
          </a:xfrm>
          <a:prstGeom prst="wedgeRoundRectCallout">
            <a:avLst>
              <a:gd name="adj1" fmla="val -36775"/>
              <a:gd name="adj2" fmla="val 64448"/>
              <a:gd name="adj3" fmla="val 16667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714500" y="2568516"/>
            <a:ext cx="2316480" cy="12287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Represents traditional practice; lacks sufficient evidence for inclusion in modern clinical guidelines.</a:t>
            </a:r>
            <a:endParaRPr kumimoji="1" lang="zh-CN" altLang="en-US" sz="2400" dirty="0">
              <a:solidFill>
                <a:srgbClr val="CC0099"/>
              </a:solidFill>
              <a:latin typeface="Century" panose="02040604050505020304" pitchFamily="18" charset="0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5149022" y="2568516"/>
            <a:ext cx="2297870" cy="12287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Level of Evidence (</a:t>
            </a:r>
            <a:r>
              <a:rPr kumimoji="1" lang="en-US" altLang="zh-CN" sz="2000" dirty="0" smtClean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LOE)IV</a:t>
            </a:r>
            <a:r>
              <a:rPr kumimoji="1" lang="en-US" altLang="zh-CN" sz="1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.</a:t>
            </a:r>
            <a:endParaRPr kumimoji="1" lang="zh-CN" altLang="en-US" dirty="0"/>
          </a:p>
        </p:txBody>
      </p:sp>
      <p:sp>
        <p:nvSpPr>
          <p:cNvPr id="8" name="标题 1"/>
          <p:cNvSpPr txBox="1"/>
          <p:nvPr/>
        </p:nvSpPr>
        <p:spPr>
          <a:xfrm>
            <a:off x="8067481" y="4808220"/>
            <a:ext cx="611074" cy="611074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 cap="sq">
            <a:noFill/>
          </a:ln>
          <a:effectLst>
            <a:outerShdw blurRad="508000" dist="431800" dir="21540000" sx="54000" sy="54000" algn="bl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608001" y="4818078"/>
            <a:ext cx="611074" cy="591359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rgbClr val="CC0099"/>
          </a:solidFill>
          <a:ln cap="sq">
            <a:noFill/>
          </a:ln>
          <a:effectLst>
            <a:outerShdw blurRad="508000" dist="431800" dir="21540000" sx="54000" sy="54000" algn="bl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028700" y="4808220"/>
            <a:ext cx="611074" cy="611074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80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405022 w 720001"/>
              <a:gd name="connsiteY7" fmla="*/ 0 h 720001"/>
              <a:gd name="connsiteX8" fmla="*/ 720001 w 720001"/>
              <a:gd name="connsiteY8" fmla="*/ 314979 h 720001"/>
              <a:gd name="connsiteX9" fmla="*/ 405022 w 720001"/>
              <a:gd name="connsiteY9" fmla="*/ 314979 h 720001"/>
              <a:gd name="connsiteX10" fmla="*/ 360000 w 720001"/>
              <a:gd name="connsiteY10" fmla="*/ 0 h 720001"/>
              <a:gd name="connsiteX11" fmla="*/ 360000 w 720001"/>
              <a:gd name="connsiteY11" fmla="*/ 360000 h 720001"/>
              <a:gd name="connsiteX12" fmla="*/ 720000 w 720001"/>
              <a:gd name="connsiteY12" fmla="*/ 360000 h 720001"/>
              <a:gd name="connsiteX13" fmla="*/ 360000 w 720001"/>
              <a:gd name="connsiteY13" fmla="*/ 720001 h 720001"/>
              <a:gd name="connsiteX14" fmla="*/ 0 w 720001"/>
              <a:gd name="connsiteY14" fmla="*/ 360000 h 720001"/>
              <a:gd name="connsiteX15" fmla="*/ 360000 w 720001"/>
              <a:gd name="connsiteY15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80"/>
                </a:cubicBezTo>
                <a:cubicBezTo>
                  <a:pt x="566806" y="104878"/>
                  <a:pt x="538699" y="85967"/>
                  <a:pt x="507383" y="72694"/>
                </a:cubicBezTo>
                <a:cubicBezTo>
                  <a:pt x="491075" y="65755"/>
                  <a:pt x="474246" y="60637"/>
                  <a:pt x="457070" y="57166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0" y="360000"/>
                </a:lnTo>
                <a:cubicBezTo>
                  <a:pt x="720000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 cap="sq">
            <a:noFill/>
          </a:ln>
          <a:effectLst>
            <a:outerShdw blurRad="508000" dist="431800" dir="21540000" sx="54000" sy="54000" algn="bl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150620" y="2191360"/>
            <a:ext cx="459638" cy="367513"/>
          </a:xfrm>
          <a:custGeom>
            <a:avLst/>
            <a:gdLst/>
            <a:ahLst/>
            <a:cxnLst/>
            <a:rect l="l" t="t" r="r" b="b"/>
            <a:pathLst>
              <a:path w="565708" h="452323">
                <a:moveTo>
                  <a:pt x="565708" y="0"/>
                </a:moveTo>
                <a:lnTo>
                  <a:pt x="565708" y="107290"/>
                </a:lnTo>
                <a:cubicBezTo>
                  <a:pt x="526694" y="111354"/>
                  <a:pt x="496620" y="122326"/>
                  <a:pt x="475488" y="140208"/>
                </a:cubicBezTo>
                <a:cubicBezTo>
                  <a:pt x="456793" y="159715"/>
                  <a:pt x="447446" y="183693"/>
                  <a:pt x="447446" y="212141"/>
                </a:cubicBezTo>
                <a:lnTo>
                  <a:pt x="565708" y="212141"/>
                </a:lnTo>
                <a:lnTo>
                  <a:pt x="565708" y="452323"/>
                </a:lnTo>
                <a:lnTo>
                  <a:pt x="306019" y="452323"/>
                </a:lnTo>
                <a:lnTo>
                  <a:pt x="306019" y="247498"/>
                </a:lnTo>
                <a:cubicBezTo>
                  <a:pt x="307644" y="93879"/>
                  <a:pt x="394208" y="11379"/>
                  <a:pt x="565708" y="0"/>
                </a:cubicBezTo>
                <a:close/>
                <a:moveTo>
                  <a:pt x="258470" y="0"/>
                </a:moveTo>
                <a:lnTo>
                  <a:pt x="258470" y="107290"/>
                </a:lnTo>
                <a:cubicBezTo>
                  <a:pt x="219456" y="111354"/>
                  <a:pt x="189382" y="122326"/>
                  <a:pt x="168249" y="140208"/>
                </a:cubicBezTo>
                <a:cubicBezTo>
                  <a:pt x="149555" y="159715"/>
                  <a:pt x="140208" y="183693"/>
                  <a:pt x="140208" y="212141"/>
                </a:cubicBezTo>
                <a:lnTo>
                  <a:pt x="258470" y="212141"/>
                </a:lnTo>
                <a:lnTo>
                  <a:pt x="258470" y="452323"/>
                </a:lnTo>
                <a:lnTo>
                  <a:pt x="0" y="452323"/>
                </a:lnTo>
                <a:lnTo>
                  <a:pt x="0" y="247498"/>
                </a:lnTo>
                <a:cubicBezTo>
                  <a:pt x="812" y="93879"/>
                  <a:pt x="86969" y="11379"/>
                  <a:pt x="258470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617720" y="2191360"/>
            <a:ext cx="459638" cy="367513"/>
          </a:xfrm>
          <a:custGeom>
            <a:avLst/>
            <a:gdLst/>
            <a:ahLst/>
            <a:cxnLst/>
            <a:rect l="l" t="t" r="r" b="b"/>
            <a:pathLst>
              <a:path w="565708" h="452323">
                <a:moveTo>
                  <a:pt x="565708" y="0"/>
                </a:moveTo>
                <a:lnTo>
                  <a:pt x="565708" y="107290"/>
                </a:lnTo>
                <a:cubicBezTo>
                  <a:pt x="526694" y="111354"/>
                  <a:pt x="496620" y="122326"/>
                  <a:pt x="475488" y="140208"/>
                </a:cubicBezTo>
                <a:cubicBezTo>
                  <a:pt x="456793" y="159715"/>
                  <a:pt x="447446" y="183693"/>
                  <a:pt x="447446" y="212141"/>
                </a:cubicBezTo>
                <a:lnTo>
                  <a:pt x="565708" y="212141"/>
                </a:lnTo>
                <a:lnTo>
                  <a:pt x="565708" y="452323"/>
                </a:lnTo>
                <a:lnTo>
                  <a:pt x="306019" y="452323"/>
                </a:lnTo>
                <a:lnTo>
                  <a:pt x="306019" y="247498"/>
                </a:lnTo>
                <a:cubicBezTo>
                  <a:pt x="307644" y="93879"/>
                  <a:pt x="394208" y="11379"/>
                  <a:pt x="565708" y="0"/>
                </a:cubicBezTo>
                <a:close/>
                <a:moveTo>
                  <a:pt x="258470" y="0"/>
                </a:moveTo>
                <a:lnTo>
                  <a:pt x="258470" y="107290"/>
                </a:lnTo>
                <a:cubicBezTo>
                  <a:pt x="219456" y="111354"/>
                  <a:pt x="189382" y="122326"/>
                  <a:pt x="168249" y="140208"/>
                </a:cubicBezTo>
                <a:cubicBezTo>
                  <a:pt x="149555" y="159715"/>
                  <a:pt x="140208" y="183693"/>
                  <a:pt x="140208" y="212141"/>
                </a:cubicBezTo>
                <a:lnTo>
                  <a:pt x="258470" y="212141"/>
                </a:lnTo>
                <a:lnTo>
                  <a:pt x="258470" y="452323"/>
                </a:lnTo>
                <a:lnTo>
                  <a:pt x="0" y="452323"/>
                </a:lnTo>
                <a:lnTo>
                  <a:pt x="0" y="247498"/>
                </a:lnTo>
                <a:cubicBezTo>
                  <a:pt x="812" y="93879"/>
                  <a:pt x="86969" y="11379"/>
                  <a:pt x="258470" y="0"/>
                </a:cubicBezTo>
                <a:close/>
              </a:path>
            </a:pathLst>
          </a:custGeom>
          <a:solidFill>
            <a:srgbClr val="CC0099"/>
          </a:soli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008620" y="2191360"/>
            <a:ext cx="459638" cy="367513"/>
          </a:xfrm>
          <a:custGeom>
            <a:avLst/>
            <a:gdLst/>
            <a:ahLst/>
            <a:cxnLst/>
            <a:rect l="l" t="t" r="r" b="b"/>
            <a:pathLst>
              <a:path w="565708" h="452323">
                <a:moveTo>
                  <a:pt x="565708" y="0"/>
                </a:moveTo>
                <a:lnTo>
                  <a:pt x="565708" y="107290"/>
                </a:lnTo>
                <a:cubicBezTo>
                  <a:pt x="526694" y="111354"/>
                  <a:pt x="496620" y="122326"/>
                  <a:pt x="475488" y="140208"/>
                </a:cubicBezTo>
                <a:cubicBezTo>
                  <a:pt x="456793" y="159715"/>
                  <a:pt x="447446" y="183693"/>
                  <a:pt x="447446" y="212141"/>
                </a:cubicBezTo>
                <a:lnTo>
                  <a:pt x="565708" y="212141"/>
                </a:lnTo>
                <a:lnTo>
                  <a:pt x="565708" y="452323"/>
                </a:lnTo>
                <a:lnTo>
                  <a:pt x="306019" y="452323"/>
                </a:lnTo>
                <a:lnTo>
                  <a:pt x="306019" y="247498"/>
                </a:lnTo>
                <a:cubicBezTo>
                  <a:pt x="307644" y="93879"/>
                  <a:pt x="394208" y="11379"/>
                  <a:pt x="565708" y="0"/>
                </a:cubicBezTo>
                <a:close/>
                <a:moveTo>
                  <a:pt x="258470" y="0"/>
                </a:moveTo>
                <a:lnTo>
                  <a:pt x="258470" y="107290"/>
                </a:lnTo>
                <a:cubicBezTo>
                  <a:pt x="219456" y="111354"/>
                  <a:pt x="189382" y="122326"/>
                  <a:pt x="168249" y="140208"/>
                </a:cubicBezTo>
                <a:cubicBezTo>
                  <a:pt x="149555" y="159715"/>
                  <a:pt x="140208" y="183693"/>
                  <a:pt x="140208" y="212141"/>
                </a:cubicBezTo>
                <a:lnTo>
                  <a:pt x="258470" y="212141"/>
                </a:lnTo>
                <a:lnTo>
                  <a:pt x="258470" y="452323"/>
                </a:lnTo>
                <a:lnTo>
                  <a:pt x="0" y="452323"/>
                </a:lnTo>
                <a:lnTo>
                  <a:pt x="0" y="247498"/>
                </a:lnTo>
                <a:cubicBezTo>
                  <a:pt x="812" y="93879"/>
                  <a:pt x="86969" y="11379"/>
                  <a:pt x="258470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468258" y="2548091"/>
            <a:ext cx="2446926" cy="13968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Strength of Recommendation (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SoR</a:t>
            </a:r>
            <a:r>
              <a:rPr kumimoji="1" lang="en-US" altLang="zh-CN" sz="1600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)C− (Not evidence- based).</a:t>
            </a:r>
            <a:endParaRPr kumimoji="1" lang="zh-CN" altLang="en-US" sz="2000" dirty="0">
              <a:solidFill>
                <a:srgbClr val="CC0099"/>
              </a:solidFill>
              <a:latin typeface="Century" panose="02040604050505020304" pitchFamily="18" charset="0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810592" y="263750"/>
            <a:ext cx="1087848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4000" b="1" dirty="0">
                <a:ln w="12700">
                  <a:noFill/>
                </a:ln>
                <a:solidFill>
                  <a:srgbClr val="0000CC"/>
                </a:solidFill>
                <a:latin typeface="Century" panose="02040604050505020304" pitchFamily="18" charset="0"/>
                <a:ea typeface="poppins-bold"/>
                <a:cs typeface="poppins-bold"/>
              </a:rPr>
              <a:t>Clinical </a:t>
            </a:r>
            <a:r>
              <a:rPr kumimoji="1" lang="en-US" altLang="zh-CN" sz="4000" b="1" dirty="0" smtClean="0">
                <a:ln w="12700">
                  <a:noFill/>
                </a:ln>
                <a:solidFill>
                  <a:srgbClr val="0000CC"/>
                </a:solidFill>
                <a:latin typeface="Century" panose="02040604050505020304" pitchFamily="18" charset="0"/>
                <a:ea typeface="poppins-bold"/>
                <a:cs typeface="poppins-bold"/>
              </a:rPr>
              <a:t> Implication</a:t>
            </a:r>
            <a:endParaRPr kumimoji="1" lang="zh-CN" altLang="en-US" sz="2400" b="1" dirty="0">
              <a:solidFill>
                <a:srgbClr val="0000CC"/>
              </a:solidFill>
              <a:latin typeface="Century" panose="02040604050505020304" pitchFamily="18" charset="0"/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327659" y="324821"/>
            <a:ext cx="159713" cy="159713"/>
          </a:xfrm>
          <a:prstGeom prst="rect">
            <a:avLst/>
          </a:prstGeom>
          <a:noFill/>
          <a:ln w="12700" cap="sq">
            <a:solidFill>
              <a:schemeClr val="bg1">
                <a:lumMod val="6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382730" y="379892"/>
            <a:ext cx="255445" cy="2554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5983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flipH="1">
            <a:off x="0" y="0"/>
            <a:ext cx="12192000" cy="6845439"/>
          </a:xfrm>
          <a:prstGeom prst="rect">
            <a:avLst/>
          </a:prstGeom>
          <a:solidFill>
            <a:srgbClr val="695BC5">
              <a:alpha val="100000"/>
            </a:srgbClr>
          </a:solidFill>
          <a:ln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725894" y="3744098"/>
            <a:ext cx="5440063" cy="18905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40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Century" panose="02040604050505020304" pitchFamily="18" charset="0"/>
                <a:ea typeface="poppins-bold"/>
                <a:cs typeface="poppins-bold"/>
              </a:rPr>
              <a:t>Safety Considerations Across Drug Classes</a:t>
            </a:r>
            <a:endParaRPr kumimoji="1" lang="zh-CN" altLang="en-US" sz="2400" dirty="0">
              <a:latin typeface="Century" panose="02040604050505020304" pitchFamily="18" charset="0"/>
            </a:endParaRPr>
          </a:p>
        </p:txBody>
      </p:sp>
      <p:sp>
        <p:nvSpPr>
          <p:cNvPr id="5" name="文本框 3"/>
          <p:cNvSpPr txBox="1"/>
          <p:nvPr/>
        </p:nvSpPr>
        <p:spPr>
          <a:xfrm>
            <a:off x="725894" y="1804087"/>
            <a:ext cx="5440063" cy="207593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3800" dirty="0">
                <a:ln w="12700">
                  <a:noFill/>
                </a:ln>
                <a:solidFill>
                  <a:srgbClr val="695BC5">
                    <a:alpha val="100000"/>
                  </a:srgbClr>
                </a:solidFill>
                <a:latin typeface="Barlow Condensed Medium"/>
                <a:ea typeface="Barlow Condensed Medium"/>
                <a:cs typeface="Barlow Condensed Medium"/>
              </a:rPr>
              <a:t> </a:t>
            </a:r>
            <a:r>
              <a:rPr kumimoji="1" lang="en-US" altLang="zh-CN" sz="13800" dirty="0" smtClean="0">
                <a:ln w="12700">
                  <a:noFill/>
                </a:ln>
                <a:solidFill>
                  <a:srgbClr val="695BC5">
                    <a:alpha val="100000"/>
                  </a:srgbClr>
                </a:solidFill>
                <a:latin typeface="Barlow Condensed Medium"/>
                <a:ea typeface="Barlow Condensed Medium"/>
                <a:cs typeface="Barlow Condensed Medium"/>
              </a:rPr>
              <a:t>07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5627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60400" y="1183930"/>
            <a:ext cx="4611036" cy="5051770"/>
          </a:xfrm>
          <a:custGeom>
            <a:avLst/>
            <a:gdLst>
              <a:gd name="T0" fmla="*/ 592 w 655"/>
              <a:gd name="T1" fmla="*/ 6 h 719"/>
              <a:gd name="T2" fmla="*/ 46 w 655"/>
              <a:gd name="T3" fmla="*/ 105 h 719"/>
              <a:gd name="T4" fmla="*/ 3 w 655"/>
              <a:gd name="T5" fmla="*/ 162 h 719"/>
              <a:gd name="T6" fmla="*/ 37 w 655"/>
              <a:gd name="T7" fmla="*/ 480 h 719"/>
              <a:gd name="T8" fmla="*/ 78 w 655"/>
              <a:gd name="T9" fmla="*/ 525 h 719"/>
              <a:gd name="T10" fmla="*/ 377 w 655"/>
              <a:gd name="T11" fmla="*/ 589 h 719"/>
              <a:gd name="T12" fmla="*/ 341 w 655"/>
              <a:gd name="T13" fmla="*/ 693 h 719"/>
              <a:gd name="T14" fmla="*/ 365 w 655"/>
              <a:gd name="T15" fmla="*/ 708 h 719"/>
              <a:gd name="T16" fmla="*/ 504 w 655"/>
              <a:gd name="T17" fmla="*/ 568 h 719"/>
              <a:gd name="T18" fmla="*/ 506 w 655"/>
              <a:gd name="T19" fmla="*/ 564 h 719"/>
              <a:gd name="T20" fmla="*/ 622 w 655"/>
              <a:gd name="T21" fmla="*/ 451 h 719"/>
              <a:gd name="T22" fmla="*/ 638 w 655"/>
              <a:gd name="T23" fmla="*/ 417 h 719"/>
              <a:gd name="T24" fmla="*/ 653 w 655"/>
              <a:gd name="T25" fmla="*/ 59 h 719"/>
              <a:gd name="T26" fmla="*/ 592 w 655"/>
              <a:gd name="T27" fmla="*/ 6 h 719"/>
            </a:gdLst>
            <a:ahLst/>
            <a:cxnLst/>
            <a:rect l="0" t="0" r="r" b="b"/>
            <a:pathLst>
              <a:path w="655" h="719">
                <a:moveTo>
                  <a:pt x="592" y="6"/>
                </a:moveTo>
                <a:cubicBezTo>
                  <a:pt x="46" y="105"/>
                  <a:pt x="46" y="105"/>
                  <a:pt x="46" y="105"/>
                </a:cubicBezTo>
                <a:cubicBezTo>
                  <a:pt x="19" y="110"/>
                  <a:pt x="0" y="135"/>
                  <a:pt x="3" y="162"/>
                </a:cubicBezTo>
                <a:cubicBezTo>
                  <a:pt x="37" y="480"/>
                  <a:pt x="37" y="480"/>
                  <a:pt x="37" y="480"/>
                </a:cubicBezTo>
                <a:cubicBezTo>
                  <a:pt x="40" y="502"/>
                  <a:pt x="56" y="521"/>
                  <a:pt x="78" y="525"/>
                </a:cubicBezTo>
                <a:cubicBezTo>
                  <a:pt x="377" y="589"/>
                  <a:pt x="377" y="589"/>
                  <a:pt x="377" y="589"/>
                </a:cubicBezTo>
                <a:cubicBezTo>
                  <a:pt x="366" y="619"/>
                  <a:pt x="352" y="660"/>
                  <a:pt x="341" y="693"/>
                </a:cubicBezTo>
                <a:cubicBezTo>
                  <a:pt x="336" y="708"/>
                  <a:pt x="354" y="719"/>
                  <a:pt x="365" y="708"/>
                </a:cubicBezTo>
                <a:cubicBezTo>
                  <a:pt x="504" y="568"/>
                  <a:pt x="504" y="568"/>
                  <a:pt x="504" y="568"/>
                </a:cubicBezTo>
                <a:cubicBezTo>
                  <a:pt x="505" y="567"/>
                  <a:pt x="506" y="566"/>
                  <a:pt x="506" y="564"/>
                </a:cubicBezTo>
                <a:cubicBezTo>
                  <a:pt x="622" y="451"/>
                  <a:pt x="622" y="451"/>
                  <a:pt x="622" y="451"/>
                </a:cubicBezTo>
                <a:cubicBezTo>
                  <a:pt x="631" y="442"/>
                  <a:pt x="637" y="430"/>
                  <a:pt x="638" y="417"/>
                </a:cubicBezTo>
                <a:cubicBezTo>
                  <a:pt x="653" y="59"/>
                  <a:pt x="653" y="59"/>
                  <a:pt x="653" y="59"/>
                </a:cubicBezTo>
                <a:cubicBezTo>
                  <a:pt x="655" y="26"/>
                  <a:pt x="625" y="0"/>
                  <a:pt x="592" y="6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  <a:effectLst>
            <a:outerShdw blurRad="254000" sx="102000" sy="102000" algn="ctr" rotWithShape="0">
              <a:schemeClr val="accent1">
                <a:lumMod val="60000"/>
                <a:lumOff val="40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H="1" flipV="1">
            <a:off x="4228832" y="1595836"/>
            <a:ext cx="547546" cy="438611"/>
          </a:xfrm>
          <a:custGeom>
            <a:avLst/>
            <a:gdLst>
              <a:gd name="T0" fmla="*/ 41 w 98"/>
              <a:gd name="T1" fmla="*/ 0 h 78"/>
              <a:gd name="T2" fmla="*/ 44 w 98"/>
              <a:gd name="T3" fmla="*/ 4 h 78"/>
              <a:gd name="T4" fmla="*/ 27 w 98"/>
              <a:gd name="T5" fmla="*/ 16 h 78"/>
              <a:gd name="T6" fmla="*/ 21 w 98"/>
              <a:gd name="T7" fmla="*/ 29 h 78"/>
              <a:gd name="T8" fmla="*/ 29 w 98"/>
              <a:gd name="T9" fmla="*/ 37 h 78"/>
              <a:gd name="T10" fmla="*/ 40 w 98"/>
              <a:gd name="T11" fmla="*/ 45 h 78"/>
              <a:gd name="T12" fmla="*/ 43 w 98"/>
              <a:gd name="T13" fmla="*/ 57 h 78"/>
              <a:gd name="T14" fmla="*/ 37 w 98"/>
              <a:gd name="T15" fmla="*/ 72 h 78"/>
              <a:gd name="T16" fmla="*/ 22 w 98"/>
              <a:gd name="T17" fmla="*/ 78 h 78"/>
              <a:gd name="T18" fmla="*/ 6 w 98"/>
              <a:gd name="T19" fmla="*/ 71 h 78"/>
              <a:gd name="T20" fmla="*/ 0 w 98"/>
              <a:gd name="T21" fmla="*/ 50 h 78"/>
              <a:gd name="T22" fmla="*/ 5 w 98"/>
              <a:gd name="T23" fmla="*/ 29 h 78"/>
              <a:gd name="T24" fmla="*/ 19 w 98"/>
              <a:gd name="T25" fmla="*/ 11 h 78"/>
              <a:gd name="T26" fmla="*/ 41 w 98"/>
              <a:gd name="T27" fmla="*/ 0 h 78"/>
              <a:gd name="T28" fmla="*/ 95 w 98"/>
              <a:gd name="T29" fmla="*/ 0 h 78"/>
              <a:gd name="T30" fmla="*/ 98 w 98"/>
              <a:gd name="T31" fmla="*/ 4 h 78"/>
              <a:gd name="T32" fmla="*/ 81 w 98"/>
              <a:gd name="T33" fmla="*/ 16 h 78"/>
              <a:gd name="T34" fmla="*/ 74 w 98"/>
              <a:gd name="T35" fmla="*/ 29 h 78"/>
              <a:gd name="T36" fmla="*/ 82 w 98"/>
              <a:gd name="T37" fmla="*/ 37 h 78"/>
              <a:gd name="T38" fmla="*/ 94 w 98"/>
              <a:gd name="T39" fmla="*/ 45 h 78"/>
              <a:gd name="T40" fmla="*/ 97 w 98"/>
              <a:gd name="T41" fmla="*/ 57 h 78"/>
              <a:gd name="T42" fmla="*/ 91 w 98"/>
              <a:gd name="T43" fmla="*/ 72 h 78"/>
              <a:gd name="T44" fmla="*/ 76 w 98"/>
              <a:gd name="T45" fmla="*/ 78 h 78"/>
              <a:gd name="T46" fmla="*/ 60 w 98"/>
              <a:gd name="T47" fmla="*/ 71 h 78"/>
              <a:gd name="T48" fmla="*/ 54 w 98"/>
              <a:gd name="T49" fmla="*/ 50 h 78"/>
              <a:gd name="T50" fmla="*/ 59 w 98"/>
              <a:gd name="T51" fmla="*/ 29 h 78"/>
              <a:gd name="T52" fmla="*/ 73 w 98"/>
              <a:gd name="T53" fmla="*/ 11 h 78"/>
              <a:gd name="T54" fmla="*/ 95 w 98"/>
              <a:gd name="T55" fmla="*/ 0 h 78"/>
            </a:gdLst>
            <a:ahLst/>
            <a:cxnLst/>
            <a:rect l="0" t="0" r="r" b="b"/>
            <a:pathLst>
              <a:path w="98" h="78">
                <a:moveTo>
                  <a:pt x="41" y="0"/>
                </a:moveTo>
                <a:cubicBezTo>
                  <a:pt x="44" y="4"/>
                  <a:pt x="44" y="4"/>
                  <a:pt x="44" y="4"/>
                </a:cubicBezTo>
                <a:cubicBezTo>
                  <a:pt x="37" y="8"/>
                  <a:pt x="31" y="11"/>
                  <a:pt x="27" y="16"/>
                </a:cubicBezTo>
                <a:cubicBezTo>
                  <a:pt x="23" y="20"/>
                  <a:pt x="21" y="25"/>
                  <a:pt x="21" y="29"/>
                </a:cubicBezTo>
                <a:cubicBezTo>
                  <a:pt x="21" y="31"/>
                  <a:pt x="23" y="34"/>
                  <a:pt x="29" y="37"/>
                </a:cubicBezTo>
                <a:cubicBezTo>
                  <a:pt x="34" y="39"/>
                  <a:pt x="38" y="42"/>
                  <a:pt x="40" y="45"/>
                </a:cubicBezTo>
                <a:cubicBezTo>
                  <a:pt x="42" y="48"/>
                  <a:pt x="43" y="52"/>
                  <a:pt x="43" y="57"/>
                </a:cubicBezTo>
                <a:cubicBezTo>
                  <a:pt x="43" y="63"/>
                  <a:pt x="41" y="68"/>
                  <a:pt x="37" y="72"/>
                </a:cubicBezTo>
                <a:cubicBezTo>
                  <a:pt x="33" y="76"/>
                  <a:pt x="28" y="78"/>
                  <a:pt x="22" y="78"/>
                </a:cubicBezTo>
                <a:cubicBezTo>
                  <a:pt x="16" y="78"/>
                  <a:pt x="10" y="76"/>
                  <a:pt x="6" y="71"/>
                </a:cubicBezTo>
                <a:cubicBezTo>
                  <a:pt x="2" y="65"/>
                  <a:pt x="0" y="59"/>
                  <a:pt x="0" y="50"/>
                </a:cubicBezTo>
                <a:cubicBezTo>
                  <a:pt x="0" y="43"/>
                  <a:pt x="1" y="36"/>
                  <a:pt x="5" y="29"/>
                </a:cubicBezTo>
                <a:cubicBezTo>
                  <a:pt x="8" y="22"/>
                  <a:pt x="13" y="16"/>
                  <a:pt x="19" y="11"/>
                </a:cubicBezTo>
                <a:cubicBezTo>
                  <a:pt x="26" y="6"/>
                  <a:pt x="33" y="2"/>
                  <a:pt x="41" y="0"/>
                </a:cubicBezTo>
                <a:close/>
                <a:moveTo>
                  <a:pt x="95" y="0"/>
                </a:moveTo>
                <a:cubicBezTo>
                  <a:pt x="98" y="4"/>
                  <a:pt x="98" y="4"/>
                  <a:pt x="98" y="4"/>
                </a:cubicBezTo>
                <a:cubicBezTo>
                  <a:pt x="91" y="8"/>
                  <a:pt x="85" y="11"/>
                  <a:pt x="81" y="16"/>
                </a:cubicBezTo>
                <a:cubicBezTo>
                  <a:pt x="77" y="20"/>
                  <a:pt x="74" y="25"/>
                  <a:pt x="74" y="29"/>
                </a:cubicBezTo>
                <a:cubicBezTo>
                  <a:pt x="74" y="31"/>
                  <a:pt x="77" y="34"/>
                  <a:pt x="82" y="37"/>
                </a:cubicBezTo>
                <a:cubicBezTo>
                  <a:pt x="88" y="39"/>
                  <a:pt x="91" y="42"/>
                  <a:pt x="94" y="45"/>
                </a:cubicBezTo>
                <a:cubicBezTo>
                  <a:pt x="96" y="48"/>
                  <a:pt x="97" y="52"/>
                  <a:pt x="97" y="57"/>
                </a:cubicBezTo>
                <a:cubicBezTo>
                  <a:pt x="97" y="63"/>
                  <a:pt x="95" y="68"/>
                  <a:pt x="91" y="72"/>
                </a:cubicBezTo>
                <a:cubicBezTo>
                  <a:pt x="87" y="76"/>
                  <a:pt x="82" y="78"/>
                  <a:pt x="76" y="78"/>
                </a:cubicBezTo>
                <a:cubicBezTo>
                  <a:pt x="69" y="78"/>
                  <a:pt x="64" y="76"/>
                  <a:pt x="60" y="71"/>
                </a:cubicBezTo>
                <a:cubicBezTo>
                  <a:pt x="56" y="65"/>
                  <a:pt x="54" y="59"/>
                  <a:pt x="54" y="50"/>
                </a:cubicBezTo>
                <a:cubicBezTo>
                  <a:pt x="54" y="43"/>
                  <a:pt x="55" y="36"/>
                  <a:pt x="59" y="29"/>
                </a:cubicBezTo>
                <a:cubicBezTo>
                  <a:pt x="62" y="22"/>
                  <a:pt x="67" y="16"/>
                  <a:pt x="73" y="11"/>
                </a:cubicBezTo>
                <a:cubicBezTo>
                  <a:pt x="79" y="6"/>
                  <a:pt x="87" y="2"/>
                  <a:pt x="95" y="0"/>
                </a:cubicBezTo>
                <a:close/>
              </a:path>
            </a:pathLst>
          </a:custGeom>
          <a:solidFill>
            <a:schemeClr val="bg1">
              <a:alpha val="2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123429" y="2322796"/>
            <a:ext cx="3240000" cy="21430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8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Century" panose="02040604050505020304" pitchFamily="18" charset="0"/>
                <a:ea typeface="poppins-bold"/>
                <a:cs typeface="poppins-bold"/>
              </a:rPr>
              <a:t>Concerns</a:t>
            </a:r>
            <a:endParaRPr kumimoji="1" lang="zh-CN" altLang="en-US" sz="3200" dirty="0">
              <a:latin typeface="Century" panose="02040604050505020304" pitchFamily="18" charset="0"/>
            </a:endParaRPr>
          </a:p>
        </p:txBody>
      </p:sp>
      <p:cxnSp>
        <p:nvCxnSpPr>
          <p:cNvPr id="6" name="线条 1"/>
          <p:cNvCxnSpPr/>
          <p:nvPr/>
        </p:nvCxnSpPr>
        <p:spPr>
          <a:xfrm>
            <a:off x="1345919" y="4494417"/>
            <a:ext cx="3240000" cy="0"/>
          </a:xfrm>
          <a:prstGeom prst="line">
            <a:avLst/>
          </a:prstGeom>
          <a:noFill/>
          <a:ln w="6350" cap="sq">
            <a:solidFill>
              <a:schemeClr val="bg1"/>
            </a:solidFill>
            <a:miter/>
          </a:ln>
        </p:spPr>
      </p:cxnSp>
      <p:sp>
        <p:nvSpPr>
          <p:cNvPr id="7" name="标题 1"/>
          <p:cNvSpPr txBox="1"/>
          <p:nvPr/>
        </p:nvSpPr>
        <p:spPr>
          <a:xfrm>
            <a:off x="6488269" y="1028700"/>
            <a:ext cx="1944881" cy="16672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Cardiorespiratory instability (phenobarbital).</a:t>
            </a:r>
            <a:endParaRPr kumimoji="1" lang="zh-CN" altLang="en-US" sz="2800" dirty="0">
              <a:solidFill>
                <a:srgbClr val="CC0099"/>
              </a:solidFill>
              <a:latin typeface="Century" panose="02040604050505020304" pitchFamily="18" charset="0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6488270" y="2798566"/>
            <a:ext cx="1856540" cy="16672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Hepatic and muscular toxicity (fibrates).</a:t>
            </a:r>
            <a:endParaRPr kumimoji="1" lang="zh-CN" altLang="en-US" sz="2400" dirty="0">
              <a:solidFill>
                <a:srgbClr val="CC0099"/>
              </a:solidFill>
              <a:latin typeface="Century" panose="02040604050505020304" pitchFamily="18" charset="0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6488270" y="4568433"/>
            <a:ext cx="1856540" cy="16672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Disturbances of micronutrient balance (zinc).</a:t>
            </a:r>
            <a:endParaRPr kumimoji="1" lang="zh-CN" altLang="en-US" sz="2400" dirty="0">
              <a:solidFill>
                <a:srgbClr val="CC0099"/>
              </a:solidFill>
              <a:latin typeface="Century" panose="02040604050505020304" pitchFamily="18" charset="0"/>
            </a:endParaRPr>
          </a:p>
        </p:txBody>
      </p:sp>
      <p:pic>
        <p:nvPicPr>
          <p:cNvPr id="10" name="图片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5443607" y="4978850"/>
            <a:ext cx="850096" cy="84643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标题 1"/>
          <p:cNvSpPr txBox="1"/>
          <p:nvPr/>
        </p:nvSpPr>
        <p:spPr>
          <a:xfrm>
            <a:off x="9675060" y="1028700"/>
            <a:ext cx="1856540" cy="16672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Unanticipated effects on neurodevelopment.</a:t>
            </a:r>
            <a:endParaRPr kumimoji="1" lang="zh-CN" altLang="en-US" sz="2400" dirty="0">
              <a:solidFill>
                <a:srgbClr val="CC0099"/>
              </a:solidFill>
              <a:latin typeface="Century" panose="02040604050505020304" pitchFamily="18" charset="0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9675060" y="2798566"/>
            <a:ext cx="1856540" cy="16672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400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Underpowered trials to detect rare or long- term adverse events</a:t>
            </a:r>
            <a:r>
              <a:rPr kumimoji="1" lang="en-US" altLang="zh-CN" sz="12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.</a:t>
            </a:r>
            <a:endParaRPr kumimoji="1" lang="zh-CN" altLang="en-US" dirty="0"/>
          </a:p>
        </p:txBody>
      </p:sp>
      <p:sp>
        <p:nvSpPr>
          <p:cNvPr id="13" name="标题 1"/>
          <p:cNvSpPr txBox="1"/>
          <p:nvPr/>
        </p:nvSpPr>
        <p:spPr>
          <a:xfrm>
            <a:off x="9675060" y="4568433"/>
            <a:ext cx="1856540" cy="16672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LOE 1b–3a, GRADE B–C.</a:t>
            </a:r>
            <a:endParaRPr kumimoji="1" lang="zh-CN" altLang="en-US" sz="2800" dirty="0">
              <a:solidFill>
                <a:srgbClr val="CC0099"/>
              </a:solidFill>
              <a:latin typeface="Century" panose="02040604050505020304" pitchFamily="18" charset="0"/>
            </a:endParaRPr>
          </a:p>
        </p:txBody>
      </p:sp>
      <p:pic>
        <p:nvPicPr>
          <p:cNvPr id="14" name="图片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8630397" y="1391231"/>
            <a:ext cx="847417" cy="847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图片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8586226" y="3213455"/>
            <a:ext cx="847417" cy="841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8592322" y="4978850"/>
            <a:ext cx="841321" cy="841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图片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>
            <a:off x="5455422" y="3150050"/>
            <a:ext cx="841321" cy="841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图片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5449326" y="1384655"/>
            <a:ext cx="847417" cy="84132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矩形: 圆角 1"/>
          <p:cNvSpPr txBox="1"/>
          <p:nvPr/>
        </p:nvSpPr>
        <p:spPr>
          <a:xfrm>
            <a:off x="455613" y="208282"/>
            <a:ext cx="10860087" cy="807720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任意多边形: 形状 2"/>
          <p:cNvSpPr txBox="1"/>
          <p:nvPr/>
        </p:nvSpPr>
        <p:spPr>
          <a:xfrm>
            <a:off x="455613" y="208282"/>
            <a:ext cx="1386839" cy="807720"/>
          </a:xfrm>
          <a:custGeom>
            <a:avLst/>
            <a:gdLst>
              <a:gd name="connsiteX0" fmla="*/ 860790 w 1386839"/>
              <a:gd name="connsiteY0" fmla="*/ 483203 h 807720"/>
              <a:gd name="connsiteX1" fmla="*/ 1036552 w 1386839"/>
              <a:gd name="connsiteY1" fmla="*/ 483203 h 807720"/>
              <a:gd name="connsiteX2" fmla="*/ 1036552 w 1386839"/>
              <a:gd name="connsiteY2" fmla="*/ 657043 h 807720"/>
              <a:gd name="connsiteX3" fmla="*/ 1211077 w 1386839"/>
              <a:gd name="connsiteY3" fmla="*/ 657043 h 807720"/>
              <a:gd name="connsiteX4" fmla="*/ 1211077 w 1386839"/>
              <a:gd name="connsiteY4" fmla="*/ 483203 h 807720"/>
              <a:gd name="connsiteX5" fmla="*/ 1386839 w 1386839"/>
              <a:gd name="connsiteY5" fmla="*/ 483203 h 807720"/>
              <a:gd name="connsiteX6" fmla="*/ 1386839 w 1386839"/>
              <a:gd name="connsiteY6" fmla="*/ 658966 h 807720"/>
              <a:gd name="connsiteX7" fmla="*/ 1211734 w 1386839"/>
              <a:gd name="connsiteY7" fmla="*/ 658966 h 807720"/>
              <a:gd name="connsiteX8" fmla="*/ 1211734 w 1386839"/>
              <a:gd name="connsiteY8" fmla="*/ 807720 h 807720"/>
              <a:gd name="connsiteX9" fmla="*/ 1035972 w 1386839"/>
              <a:gd name="connsiteY9" fmla="*/ 807720 h 807720"/>
              <a:gd name="connsiteX10" fmla="*/ 1035972 w 1386839"/>
              <a:gd name="connsiteY10" fmla="*/ 658966 h 807720"/>
              <a:gd name="connsiteX11" fmla="*/ 861447 w 1386839"/>
              <a:gd name="connsiteY11" fmla="*/ 658966 h 807720"/>
              <a:gd name="connsiteX12" fmla="*/ 861447 w 1386839"/>
              <a:gd name="connsiteY12" fmla="*/ 807720 h 807720"/>
              <a:gd name="connsiteX13" fmla="*/ 685685 w 1386839"/>
              <a:gd name="connsiteY13" fmla="*/ 807720 h 807720"/>
              <a:gd name="connsiteX14" fmla="*/ 685685 w 1386839"/>
              <a:gd name="connsiteY14" fmla="*/ 657043 h 807720"/>
              <a:gd name="connsiteX15" fmla="*/ 860790 w 1386839"/>
              <a:gd name="connsiteY15" fmla="*/ 657043 h 807720"/>
              <a:gd name="connsiteX16" fmla="*/ 159515 w 1386839"/>
              <a:gd name="connsiteY16" fmla="*/ 483203 h 807720"/>
              <a:gd name="connsiteX17" fmla="*/ 335278 w 1386839"/>
              <a:gd name="connsiteY17" fmla="*/ 483203 h 807720"/>
              <a:gd name="connsiteX18" fmla="*/ 335278 w 1386839"/>
              <a:gd name="connsiteY18" fmla="*/ 657043 h 807720"/>
              <a:gd name="connsiteX19" fmla="*/ 509802 w 1386839"/>
              <a:gd name="connsiteY19" fmla="*/ 657043 h 807720"/>
              <a:gd name="connsiteX20" fmla="*/ 509802 w 1386839"/>
              <a:gd name="connsiteY20" fmla="*/ 483203 h 807720"/>
              <a:gd name="connsiteX21" fmla="*/ 685564 w 1386839"/>
              <a:gd name="connsiteY21" fmla="*/ 483203 h 807720"/>
              <a:gd name="connsiteX22" fmla="*/ 685564 w 1386839"/>
              <a:gd name="connsiteY22" fmla="*/ 658966 h 807720"/>
              <a:gd name="connsiteX23" fmla="*/ 510459 w 1386839"/>
              <a:gd name="connsiteY23" fmla="*/ 658966 h 807720"/>
              <a:gd name="connsiteX24" fmla="*/ 510459 w 1386839"/>
              <a:gd name="connsiteY24" fmla="*/ 807720 h 807720"/>
              <a:gd name="connsiteX25" fmla="*/ 334697 w 1386839"/>
              <a:gd name="connsiteY25" fmla="*/ 807720 h 807720"/>
              <a:gd name="connsiteX26" fmla="*/ 334697 w 1386839"/>
              <a:gd name="connsiteY26" fmla="*/ 658966 h 807720"/>
              <a:gd name="connsiteX27" fmla="*/ 160173 w 1386839"/>
              <a:gd name="connsiteY27" fmla="*/ 658966 h 807720"/>
              <a:gd name="connsiteX28" fmla="*/ 160173 w 1386839"/>
              <a:gd name="connsiteY28" fmla="*/ 807720 h 807720"/>
              <a:gd name="connsiteX29" fmla="*/ 134623 w 1386839"/>
              <a:gd name="connsiteY29" fmla="*/ 807720 h 807720"/>
              <a:gd name="connsiteX30" fmla="*/ 0 w 1386839"/>
              <a:gd name="connsiteY30" fmla="*/ 673097 h 807720"/>
              <a:gd name="connsiteX31" fmla="*/ 0 w 1386839"/>
              <a:gd name="connsiteY31" fmla="*/ 657043 h 807720"/>
              <a:gd name="connsiteX32" fmla="*/ 159515 w 1386839"/>
              <a:gd name="connsiteY32" fmla="*/ 657043 h 807720"/>
              <a:gd name="connsiteX33" fmla="*/ 1036552 w 1386839"/>
              <a:gd name="connsiteY33" fmla="*/ 142050 h 807720"/>
              <a:gd name="connsiteX34" fmla="*/ 1036552 w 1386839"/>
              <a:gd name="connsiteY34" fmla="*/ 307391 h 807720"/>
              <a:gd name="connsiteX35" fmla="*/ 1211077 w 1386839"/>
              <a:gd name="connsiteY35" fmla="*/ 307391 h 807720"/>
              <a:gd name="connsiteX36" fmla="*/ 1211077 w 1386839"/>
              <a:gd name="connsiteY36" fmla="*/ 142050 h 807720"/>
              <a:gd name="connsiteX37" fmla="*/ 335278 w 1386839"/>
              <a:gd name="connsiteY37" fmla="*/ 142050 h 807720"/>
              <a:gd name="connsiteX38" fmla="*/ 335278 w 1386839"/>
              <a:gd name="connsiteY38" fmla="*/ 307391 h 807720"/>
              <a:gd name="connsiteX39" fmla="*/ 509802 w 1386839"/>
              <a:gd name="connsiteY39" fmla="*/ 307391 h 807720"/>
              <a:gd name="connsiteX40" fmla="*/ 509802 w 1386839"/>
              <a:gd name="connsiteY40" fmla="*/ 142050 h 807720"/>
              <a:gd name="connsiteX41" fmla="*/ 685685 w 1386839"/>
              <a:gd name="connsiteY41" fmla="*/ 0 h 807720"/>
              <a:gd name="connsiteX42" fmla="*/ 861447 w 1386839"/>
              <a:gd name="connsiteY42" fmla="*/ 0 h 807720"/>
              <a:gd name="connsiteX43" fmla="*/ 861447 w 1386839"/>
              <a:gd name="connsiteY43" fmla="*/ 136072 h 807720"/>
              <a:gd name="connsiteX44" fmla="*/ 1035972 w 1386839"/>
              <a:gd name="connsiteY44" fmla="*/ 136072 h 807720"/>
              <a:gd name="connsiteX45" fmla="*/ 1035972 w 1386839"/>
              <a:gd name="connsiteY45" fmla="*/ 0 h 807720"/>
              <a:gd name="connsiteX46" fmla="*/ 1211734 w 1386839"/>
              <a:gd name="connsiteY46" fmla="*/ 0 h 807720"/>
              <a:gd name="connsiteX47" fmla="*/ 1211734 w 1386839"/>
              <a:gd name="connsiteY47" fmla="*/ 136072 h 807720"/>
              <a:gd name="connsiteX48" fmla="*/ 1386839 w 1386839"/>
              <a:gd name="connsiteY48" fmla="*/ 136072 h 807720"/>
              <a:gd name="connsiteX49" fmla="*/ 1386839 w 1386839"/>
              <a:gd name="connsiteY49" fmla="*/ 311835 h 807720"/>
              <a:gd name="connsiteX50" fmla="*/ 1211734 w 1386839"/>
              <a:gd name="connsiteY50" fmla="*/ 311835 h 807720"/>
              <a:gd name="connsiteX51" fmla="*/ 1211734 w 1386839"/>
              <a:gd name="connsiteY51" fmla="*/ 483153 h 807720"/>
              <a:gd name="connsiteX52" fmla="*/ 1035972 w 1386839"/>
              <a:gd name="connsiteY52" fmla="*/ 483153 h 807720"/>
              <a:gd name="connsiteX53" fmla="*/ 1035972 w 1386839"/>
              <a:gd name="connsiteY53" fmla="*/ 311835 h 807720"/>
              <a:gd name="connsiteX54" fmla="*/ 861447 w 1386839"/>
              <a:gd name="connsiteY54" fmla="*/ 311835 h 807720"/>
              <a:gd name="connsiteX55" fmla="*/ 861447 w 1386839"/>
              <a:gd name="connsiteY55" fmla="*/ 483153 h 807720"/>
              <a:gd name="connsiteX56" fmla="*/ 685685 w 1386839"/>
              <a:gd name="connsiteY56" fmla="*/ 483153 h 807720"/>
              <a:gd name="connsiteX57" fmla="*/ 685685 w 1386839"/>
              <a:gd name="connsiteY57" fmla="*/ 307391 h 807720"/>
              <a:gd name="connsiteX58" fmla="*/ 860790 w 1386839"/>
              <a:gd name="connsiteY58" fmla="*/ 307391 h 807720"/>
              <a:gd name="connsiteX59" fmla="*/ 860790 w 1386839"/>
              <a:gd name="connsiteY59" fmla="*/ 142050 h 807720"/>
              <a:gd name="connsiteX60" fmla="*/ 685685 w 1386839"/>
              <a:gd name="connsiteY60" fmla="*/ 142050 h 807720"/>
              <a:gd name="connsiteX61" fmla="*/ 134623 w 1386839"/>
              <a:gd name="connsiteY61" fmla="*/ 0 h 807720"/>
              <a:gd name="connsiteX62" fmla="*/ 160173 w 1386839"/>
              <a:gd name="connsiteY62" fmla="*/ 0 h 807720"/>
              <a:gd name="connsiteX63" fmla="*/ 160173 w 1386839"/>
              <a:gd name="connsiteY63" fmla="*/ 136072 h 807720"/>
              <a:gd name="connsiteX64" fmla="*/ 334697 w 1386839"/>
              <a:gd name="connsiteY64" fmla="*/ 136072 h 807720"/>
              <a:gd name="connsiteX65" fmla="*/ 334697 w 1386839"/>
              <a:gd name="connsiteY65" fmla="*/ 0 h 807720"/>
              <a:gd name="connsiteX66" fmla="*/ 510459 w 1386839"/>
              <a:gd name="connsiteY66" fmla="*/ 0 h 807720"/>
              <a:gd name="connsiteX67" fmla="*/ 510459 w 1386839"/>
              <a:gd name="connsiteY67" fmla="*/ 136072 h 807720"/>
              <a:gd name="connsiteX68" fmla="*/ 685564 w 1386839"/>
              <a:gd name="connsiteY68" fmla="*/ 136072 h 807720"/>
              <a:gd name="connsiteX69" fmla="*/ 685564 w 1386839"/>
              <a:gd name="connsiteY69" fmla="*/ 311835 h 807720"/>
              <a:gd name="connsiteX70" fmla="*/ 510459 w 1386839"/>
              <a:gd name="connsiteY70" fmla="*/ 311835 h 807720"/>
              <a:gd name="connsiteX71" fmla="*/ 510459 w 1386839"/>
              <a:gd name="connsiteY71" fmla="*/ 483153 h 807720"/>
              <a:gd name="connsiteX72" fmla="*/ 334697 w 1386839"/>
              <a:gd name="connsiteY72" fmla="*/ 483153 h 807720"/>
              <a:gd name="connsiteX73" fmla="*/ 334697 w 1386839"/>
              <a:gd name="connsiteY73" fmla="*/ 311835 h 807720"/>
              <a:gd name="connsiteX74" fmla="*/ 160173 w 1386839"/>
              <a:gd name="connsiteY74" fmla="*/ 311835 h 807720"/>
              <a:gd name="connsiteX75" fmla="*/ 160173 w 1386839"/>
              <a:gd name="connsiteY75" fmla="*/ 483153 h 807720"/>
              <a:gd name="connsiteX76" fmla="*/ 0 w 1386839"/>
              <a:gd name="connsiteY76" fmla="*/ 483153 h 807720"/>
              <a:gd name="connsiteX77" fmla="*/ 0 w 1386839"/>
              <a:gd name="connsiteY77" fmla="*/ 307391 h 807720"/>
              <a:gd name="connsiteX78" fmla="*/ 159515 w 1386839"/>
              <a:gd name="connsiteY78" fmla="*/ 307391 h 807720"/>
              <a:gd name="connsiteX79" fmla="*/ 159515 w 1386839"/>
              <a:gd name="connsiteY79" fmla="*/ 142050 h 807720"/>
              <a:gd name="connsiteX80" fmla="*/ 0 w 1386839"/>
              <a:gd name="connsiteY80" fmla="*/ 142050 h 807720"/>
              <a:gd name="connsiteX81" fmla="*/ 0 w 1386839"/>
              <a:gd name="connsiteY81" fmla="*/ 134623 h 807720"/>
              <a:gd name="connsiteX82" fmla="*/ 134623 w 1386839"/>
              <a:gd name="connsiteY82" fmla="*/ 0 h 807720"/>
            </a:gdLst>
            <a:ahLst/>
            <a:cxnLst/>
            <a:rect l="l" t="t" r="r" b="b"/>
            <a:pathLst>
              <a:path w="1386839" h="807720">
                <a:moveTo>
                  <a:pt x="860790" y="483203"/>
                </a:moveTo>
                <a:lnTo>
                  <a:pt x="1036552" y="483203"/>
                </a:lnTo>
                <a:lnTo>
                  <a:pt x="1036552" y="657043"/>
                </a:lnTo>
                <a:lnTo>
                  <a:pt x="1211077" y="657043"/>
                </a:lnTo>
                <a:lnTo>
                  <a:pt x="1211077" y="483203"/>
                </a:lnTo>
                <a:lnTo>
                  <a:pt x="1386839" y="483203"/>
                </a:lnTo>
                <a:lnTo>
                  <a:pt x="1386839" y="658966"/>
                </a:lnTo>
                <a:lnTo>
                  <a:pt x="1211734" y="658966"/>
                </a:lnTo>
                <a:lnTo>
                  <a:pt x="1211734" y="807720"/>
                </a:lnTo>
                <a:lnTo>
                  <a:pt x="1035972" y="807720"/>
                </a:lnTo>
                <a:lnTo>
                  <a:pt x="1035972" y="658966"/>
                </a:lnTo>
                <a:lnTo>
                  <a:pt x="861447" y="658966"/>
                </a:lnTo>
                <a:lnTo>
                  <a:pt x="861447" y="807720"/>
                </a:lnTo>
                <a:lnTo>
                  <a:pt x="685685" y="807720"/>
                </a:lnTo>
                <a:lnTo>
                  <a:pt x="685685" y="657043"/>
                </a:lnTo>
                <a:lnTo>
                  <a:pt x="860790" y="657043"/>
                </a:lnTo>
                <a:close/>
                <a:moveTo>
                  <a:pt x="159515" y="483203"/>
                </a:moveTo>
                <a:lnTo>
                  <a:pt x="335278" y="483203"/>
                </a:lnTo>
                <a:lnTo>
                  <a:pt x="335278" y="657043"/>
                </a:lnTo>
                <a:lnTo>
                  <a:pt x="509802" y="657043"/>
                </a:lnTo>
                <a:lnTo>
                  <a:pt x="509802" y="483203"/>
                </a:lnTo>
                <a:lnTo>
                  <a:pt x="685564" y="483203"/>
                </a:lnTo>
                <a:lnTo>
                  <a:pt x="685564" y="658966"/>
                </a:lnTo>
                <a:lnTo>
                  <a:pt x="510459" y="658966"/>
                </a:lnTo>
                <a:lnTo>
                  <a:pt x="510459" y="807720"/>
                </a:lnTo>
                <a:lnTo>
                  <a:pt x="334697" y="807720"/>
                </a:lnTo>
                <a:lnTo>
                  <a:pt x="334697" y="658966"/>
                </a:lnTo>
                <a:lnTo>
                  <a:pt x="160173" y="658966"/>
                </a:lnTo>
                <a:lnTo>
                  <a:pt x="160173" y="807720"/>
                </a:lnTo>
                <a:lnTo>
                  <a:pt x="134623" y="807720"/>
                </a:lnTo>
                <a:cubicBezTo>
                  <a:pt x="60273" y="807720"/>
                  <a:pt x="0" y="747447"/>
                  <a:pt x="0" y="673097"/>
                </a:cubicBezTo>
                <a:lnTo>
                  <a:pt x="0" y="657043"/>
                </a:lnTo>
                <a:lnTo>
                  <a:pt x="159515" y="657043"/>
                </a:lnTo>
                <a:close/>
                <a:moveTo>
                  <a:pt x="1036552" y="142050"/>
                </a:moveTo>
                <a:lnTo>
                  <a:pt x="1036552" y="307391"/>
                </a:lnTo>
                <a:lnTo>
                  <a:pt x="1211077" y="307391"/>
                </a:lnTo>
                <a:lnTo>
                  <a:pt x="1211077" y="142050"/>
                </a:lnTo>
                <a:close/>
                <a:moveTo>
                  <a:pt x="335278" y="142050"/>
                </a:moveTo>
                <a:lnTo>
                  <a:pt x="335278" y="307391"/>
                </a:lnTo>
                <a:lnTo>
                  <a:pt x="509802" y="307391"/>
                </a:lnTo>
                <a:lnTo>
                  <a:pt x="509802" y="142050"/>
                </a:lnTo>
                <a:close/>
                <a:moveTo>
                  <a:pt x="685685" y="0"/>
                </a:moveTo>
                <a:lnTo>
                  <a:pt x="861447" y="0"/>
                </a:lnTo>
                <a:lnTo>
                  <a:pt x="861447" y="136072"/>
                </a:lnTo>
                <a:lnTo>
                  <a:pt x="1035972" y="136072"/>
                </a:lnTo>
                <a:lnTo>
                  <a:pt x="1035972" y="0"/>
                </a:lnTo>
                <a:lnTo>
                  <a:pt x="1211734" y="0"/>
                </a:lnTo>
                <a:lnTo>
                  <a:pt x="1211734" y="136072"/>
                </a:lnTo>
                <a:lnTo>
                  <a:pt x="1386839" y="136072"/>
                </a:lnTo>
                <a:lnTo>
                  <a:pt x="1386839" y="311835"/>
                </a:lnTo>
                <a:lnTo>
                  <a:pt x="1211734" y="311835"/>
                </a:lnTo>
                <a:lnTo>
                  <a:pt x="1211734" y="483153"/>
                </a:lnTo>
                <a:lnTo>
                  <a:pt x="1035972" y="483153"/>
                </a:lnTo>
                <a:lnTo>
                  <a:pt x="1035972" y="311835"/>
                </a:lnTo>
                <a:lnTo>
                  <a:pt x="861447" y="311835"/>
                </a:lnTo>
                <a:lnTo>
                  <a:pt x="861447" y="483153"/>
                </a:lnTo>
                <a:lnTo>
                  <a:pt x="685685" y="483153"/>
                </a:lnTo>
                <a:lnTo>
                  <a:pt x="685685" y="307391"/>
                </a:lnTo>
                <a:lnTo>
                  <a:pt x="860790" y="307391"/>
                </a:lnTo>
                <a:lnTo>
                  <a:pt x="860790" y="142050"/>
                </a:lnTo>
                <a:lnTo>
                  <a:pt x="685685" y="142050"/>
                </a:lnTo>
                <a:close/>
                <a:moveTo>
                  <a:pt x="134623" y="0"/>
                </a:moveTo>
                <a:lnTo>
                  <a:pt x="160173" y="0"/>
                </a:lnTo>
                <a:lnTo>
                  <a:pt x="160173" y="136072"/>
                </a:lnTo>
                <a:lnTo>
                  <a:pt x="334697" y="136072"/>
                </a:lnTo>
                <a:lnTo>
                  <a:pt x="334697" y="0"/>
                </a:lnTo>
                <a:lnTo>
                  <a:pt x="510459" y="0"/>
                </a:lnTo>
                <a:lnTo>
                  <a:pt x="510459" y="136072"/>
                </a:lnTo>
                <a:lnTo>
                  <a:pt x="685564" y="136072"/>
                </a:lnTo>
                <a:lnTo>
                  <a:pt x="685564" y="311835"/>
                </a:lnTo>
                <a:lnTo>
                  <a:pt x="510459" y="311835"/>
                </a:lnTo>
                <a:lnTo>
                  <a:pt x="510459" y="483153"/>
                </a:lnTo>
                <a:lnTo>
                  <a:pt x="334697" y="483153"/>
                </a:lnTo>
                <a:lnTo>
                  <a:pt x="334697" y="311835"/>
                </a:lnTo>
                <a:lnTo>
                  <a:pt x="160173" y="311835"/>
                </a:lnTo>
                <a:lnTo>
                  <a:pt x="160173" y="483153"/>
                </a:lnTo>
                <a:lnTo>
                  <a:pt x="0" y="483153"/>
                </a:lnTo>
                <a:lnTo>
                  <a:pt x="0" y="307391"/>
                </a:lnTo>
                <a:lnTo>
                  <a:pt x="159515" y="307391"/>
                </a:lnTo>
                <a:lnTo>
                  <a:pt x="159515" y="142050"/>
                </a:lnTo>
                <a:lnTo>
                  <a:pt x="0" y="142050"/>
                </a:lnTo>
                <a:lnTo>
                  <a:pt x="0" y="134623"/>
                </a:lnTo>
                <a:cubicBezTo>
                  <a:pt x="0" y="60273"/>
                  <a:pt x="60273" y="0"/>
                  <a:pt x="134623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任意多边形: 形状 5"/>
          <p:cNvSpPr txBox="1"/>
          <p:nvPr/>
        </p:nvSpPr>
        <p:spPr>
          <a:xfrm flipH="1">
            <a:off x="8892955" y="208282"/>
            <a:ext cx="2422745" cy="807720"/>
          </a:xfrm>
          <a:custGeom>
            <a:avLst/>
            <a:gdLst>
              <a:gd name="connsiteX0" fmla="*/ 685564 w 2422745"/>
              <a:gd name="connsiteY0" fmla="*/ 483203 h 807720"/>
              <a:gd name="connsiteX1" fmla="*/ 509802 w 2422745"/>
              <a:gd name="connsiteY1" fmla="*/ 483203 h 807720"/>
              <a:gd name="connsiteX2" fmla="*/ 509802 w 2422745"/>
              <a:gd name="connsiteY2" fmla="*/ 657043 h 807720"/>
              <a:gd name="connsiteX3" fmla="*/ 335278 w 2422745"/>
              <a:gd name="connsiteY3" fmla="*/ 657043 h 807720"/>
              <a:gd name="connsiteX4" fmla="*/ 335278 w 2422745"/>
              <a:gd name="connsiteY4" fmla="*/ 483203 h 807720"/>
              <a:gd name="connsiteX5" fmla="*/ 159515 w 2422745"/>
              <a:gd name="connsiteY5" fmla="*/ 483203 h 807720"/>
              <a:gd name="connsiteX6" fmla="*/ 159515 w 2422745"/>
              <a:gd name="connsiteY6" fmla="*/ 657043 h 807720"/>
              <a:gd name="connsiteX7" fmla="*/ 0 w 2422745"/>
              <a:gd name="connsiteY7" fmla="*/ 657043 h 807720"/>
              <a:gd name="connsiteX8" fmla="*/ 0 w 2422745"/>
              <a:gd name="connsiteY8" fmla="*/ 673097 h 807720"/>
              <a:gd name="connsiteX9" fmla="*/ 134623 w 2422745"/>
              <a:gd name="connsiteY9" fmla="*/ 807720 h 807720"/>
              <a:gd name="connsiteX10" fmla="*/ 160173 w 2422745"/>
              <a:gd name="connsiteY10" fmla="*/ 807720 h 807720"/>
              <a:gd name="connsiteX11" fmla="*/ 160173 w 2422745"/>
              <a:gd name="connsiteY11" fmla="*/ 658966 h 807720"/>
              <a:gd name="connsiteX12" fmla="*/ 334697 w 2422745"/>
              <a:gd name="connsiteY12" fmla="*/ 658966 h 807720"/>
              <a:gd name="connsiteX13" fmla="*/ 334697 w 2422745"/>
              <a:gd name="connsiteY13" fmla="*/ 807720 h 807720"/>
              <a:gd name="connsiteX14" fmla="*/ 510459 w 2422745"/>
              <a:gd name="connsiteY14" fmla="*/ 807720 h 807720"/>
              <a:gd name="connsiteX15" fmla="*/ 510459 w 2422745"/>
              <a:gd name="connsiteY15" fmla="*/ 658966 h 807720"/>
              <a:gd name="connsiteX16" fmla="*/ 685564 w 2422745"/>
              <a:gd name="connsiteY16" fmla="*/ 658966 h 807720"/>
              <a:gd name="connsiteX17" fmla="*/ 1721470 w 2422745"/>
              <a:gd name="connsiteY17" fmla="*/ 483203 h 807720"/>
              <a:gd name="connsiteX18" fmla="*/ 1545708 w 2422745"/>
              <a:gd name="connsiteY18" fmla="*/ 483203 h 807720"/>
              <a:gd name="connsiteX19" fmla="*/ 1545708 w 2422745"/>
              <a:gd name="connsiteY19" fmla="*/ 657043 h 807720"/>
              <a:gd name="connsiteX20" fmla="*/ 1386839 w 2422745"/>
              <a:gd name="connsiteY20" fmla="*/ 657043 h 807720"/>
              <a:gd name="connsiteX21" fmla="*/ 1386839 w 2422745"/>
              <a:gd name="connsiteY21" fmla="*/ 483203 h 807720"/>
              <a:gd name="connsiteX22" fmla="*/ 1371184 w 2422745"/>
              <a:gd name="connsiteY22" fmla="*/ 483203 h 807720"/>
              <a:gd name="connsiteX23" fmla="*/ 1211077 w 2422745"/>
              <a:gd name="connsiteY23" fmla="*/ 483203 h 807720"/>
              <a:gd name="connsiteX24" fmla="*/ 1195421 w 2422745"/>
              <a:gd name="connsiteY24" fmla="*/ 483203 h 807720"/>
              <a:gd name="connsiteX25" fmla="*/ 1195421 w 2422745"/>
              <a:gd name="connsiteY25" fmla="*/ 657043 h 807720"/>
              <a:gd name="connsiteX26" fmla="*/ 1036552 w 2422745"/>
              <a:gd name="connsiteY26" fmla="*/ 657043 h 807720"/>
              <a:gd name="connsiteX27" fmla="*/ 1036552 w 2422745"/>
              <a:gd name="connsiteY27" fmla="*/ 483203 h 807720"/>
              <a:gd name="connsiteX28" fmla="*/ 860790 w 2422745"/>
              <a:gd name="connsiteY28" fmla="*/ 483203 h 807720"/>
              <a:gd name="connsiteX29" fmla="*/ 860790 w 2422745"/>
              <a:gd name="connsiteY29" fmla="*/ 657043 h 807720"/>
              <a:gd name="connsiteX30" fmla="*/ 685685 w 2422745"/>
              <a:gd name="connsiteY30" fmla="*/ 657043 h 807720"/>
              <a:gd name="connsiteX31" fmla="*/ 685685 w 2422745"/>
              <a:gd name="connsiteY31" fmla="*/ 807720 h 807720"/>
              <a:gd name="connsiteX32" fmla="*/ 861447 w 2422745"/>
              <a:gd name="connsiteY32" fmla="*/ 807720 h 807720"/>
              <a:gd name="connsiteX33" fmla="*/ 861447 w 2422745"/>
              <a:gd name="connsiteY33" fmla="*/ 658966 h 807720"/>
              <a:gd name="connsiteX34" fmla="*/ 1035906 w 2422745"/>
              <a:gd name="connsiteY34" fmla="*/ 658966 h 807720"/>
              <a:gd name="connsiteX35" fmla="*/ 1035906 w 2422745"/>
              <a:gd name="connsiteY35" fmla="*/ 673097 h 807720"/>
              <a:gd name="connsiteX36" fmla="*/ 1035972 w 2422745"/>
              <a:gd name="connsiteY36" fmla="*/ 673424 h 807720"/>
              <a:gd name="connsiteX37" fmla="*/ 1035972 w 2422745"/>
              <a:gd name="connsiteY37" fmla="*/ 807720 h 807720"/>
              <a:gd name="connsiteX38" fmla="*/ 1170529 w 2422745"/>
              <a:gd name="connsiteY38" fmla="*/ 807720 h 807720"/>
              <a:gd name="connsiteX39" fmla="*/ 1196079 w 2422745"/>
              <a:gd name="connsiteY39" fmla="*/ 807720 h 807720"/>
              <a:gd name="connsiteX40" fmla="*/ 1211734 w 2422745"/>
              <a:gd name="connsiteY40" fmla="*/ 807720 h 807720"/>
              <a:gd name="connsiteX41" fmla="*/ 1211734 w 2422745"/>
              <a:gd name="connsiteY41" fmla="*/ 658966 h 807720"/>
              <a:gd name="connsiteX42" fmla="*/ 1370603 w 2422745"/>
              <a:gd name="connsiteY42" fmla="*/ 658966 h 807720"/>
              <a:gd name="connsiteX43" fmla="*/ 1370603 w 2422745"/>
              <a:gd name="connsiteY43" fmla="*/ 807720 h 807720"/>
              <a:gd name="connsiteX44" fmla="*/ 1546365 w 2422745"/>
              <a:gd name="connsiteY44" fmla="*/ 807720 h 807720"/>
              <a:gd name="connsiteX45" fmla="*/ 1546365 w 2422745"/>
              <a:gd name="connsiteY45" fmla="*/ 658966 h 807720"/>
              <a:gd name="connsiteX46" fmla="*/ 1721470 w 2422745"/>
              <a:gd name="connsiteY46" fmla="*/ 658966 h 807720"/>
              <a:gd name="connsiteX47" fmla="*/ 2422745 w 2422745"/>
              <a:gd name="connsiteY47" fmla="*/ 483203 h 807720"/>
              <a:gd name="connsiteX48" fmla="*/ 2246983 w 2422745"/>
              <a:gd name="connsiteY48" fmla="*/ 483203 h 807720"/>
              <a:gd name="connsiteX49" fmla="*/ 2246983 w 2422745"/>
              <a:gd name="connsiteY49" fmla="*/ 657043 h 807720"/>
              <a:gd name="connsiteX50" fmla="*/ 2072458 w 2422745"/>
              <a:gd name="connsiteY50" fmla="*/ 657043 h 807720"/>
              <a:gd name="connsiteX51" fmla="*/ 2072458 w 2422745"/>
              <a:gd name="connsiteY51" fmla="*/ 483203 h 807720"/>
              <a:gd name="connsiteX52" fmla="*/ 1896696 w 2422745"/>
              <a:gd name="connsiteY52" fmla="*/ 483203 h 807720"/>
              <a:gd name="connsiteX53" fmla="*/ 1896696 w 2422745"/>
              <a:gd name="connsiteY53" fmla="*/ 657043 h 807720"/>
              <a:gd name="connsiteX54" fmla="*/ 1721591 w 2422745"/>
              <a:gd name="connsiteY54" fmla="*/ 657043 h 807720"/>
              <a:gd name="connsiteX55" fmla="*/ 1721591 w 2422745"/>
              <a:gd name="connsiteY55" fmla="*/ 807720 h 807720"/>
              <a:gd name="connsiteX56" fmla="*/ 1897353 w 2422745"/>
              <a:gd name="connsiteY56" fmla="*/ 807720 h 807720"/>
              <a:gd name="connsiteX57" fmla="*/ 1897353 w 2422745"/>
              <a:gd name="connsiteY57" fmla="*/ 658966 h 807720"/>
              <a:gd name="connsiteX58" fmla="*/ 2071878 w 2422745"/>
              <a:gd name="connsiteY58" fmla="*/ 658966 h 807720"/>
              <a:gd name="connsiteX59" fmla="*/ 2071878 w 2422745"/>
              <a:gd name="connsiteY59" fmla="*/ 807720 h 807720"/>
              <a:gd name="connsiteX60" fmla="*/ 2247640 w 2422745"/>
              <a:gd name="connsiteY60" fmla="*/ 807720 h 807720"/>
              <a:gd name="connsiteX61" fmla="*/ 2247640 w 2422745"/>
              <a:gd name="connsiteY61" fmla="*/ 658966 h 807720"/>
              <a:gd name="connsiteX62" fmla="*/ 2422745 w 2422745"/>
              <a:gd name="connsiteY62" fmla="*/ 658966 h 807720"/>
              <a:gd name="connsiteX63" fmla="*/ 509802 w 2422745"/>
              <a:gd name="connsiteY63" fmla="*/ 142050 h 807720"/>
              <a:gd name="connsiteX64" fmla="*/ 509802 w 2422745"/>
              <a:gd name="connsiteY64" fmla="*/ 307391 h 807720"/>
              <a:gd name="connsiteX65" fmla="*/ 335278 w 2422745"/>
              <a:gd name="connsiteY65" fmla="*/ 307391 h 807720"/>
              <a:gd name="connsiteX66" fmla="*/ 335278 w 2422745"/>
              <a:gd name="connsiteY66" fmla="*/ 142050 h 807720"/>
              <a:gd name="connsiteX67" fmla="*/ 1195421 w 2422745"/>
              <a:gd name="connsiteY67" fmla="*/ 142050 h 807720"/>
              <a:gd name="connsiteX68" fmla="*/ 1195421 w 2422745"/>
              <a:gd name="connsiteY68" fmla="*/ 307391 h 807720"/>
              <a:gd name="connsiteX69" fmla="*/ 1036552 w 2422745"/>
              <a:gd name="connsiteY69" fmla="*/ 307391 h 807720"/>
              <a:gd name="connsiteX70" fmla="*/ 1036552 w 2422745"/>
              <a:gd name="connsiteY70" fmla="*/ 142050 h 807720"/>
              <a:gd name="connsiteX71" fmla="*/ 1545708 w 2422745"/>
              <a:gd name="connsiteY71" fmla="*/ 142050 h 807720"/>
              <a:gd name="connsiteX72" fmla="*/ 1545708 w 2422745"/>
              <a:gd name="connsiteY72" fmla="*/ 307391 h 807720"/>
              <a:gd name="connsiteX73" fmla="*/ 1386839 w 2422745"/>
              <a:gd name="connsiteY73" fmla="*/ 307391 h 807720"/>
              <a:gd name="connsiteX74" fmla="*/ 1386839 w 2422745"/>
              <a:gd name="connsiteY74" fmla="*/ 142050 h 807720"/>
              <a:gd name="connsiteX75" fmla="*/ 2246983 w 2422745"/>
              <a:gd name="connsiteY75" fmla="*/ 142050 h 807720"/>
              <a:gd name="connsiteX76" fmla="*/ 2246983 w 2422745"/>
              <a:gd name="connsiteY76" fmla="*/ 307391 h 807720"/>
              <a:gd name="connsiteX77" fmla="*/ 2072458 w 2422745"/>
              <a:gd name="connsiteY77" fmla="*/ 307391 h 807720"/>
              <a:gd name="connsiteX78" fmla="*/ 2072458 w 2422745"/>
              <a:gd name="connsiteY78" fmla="*/ 142050 h 807720"/>
              <a:gd name="connsiteX79" fmla="*/ 510459 w 2422745"/>
              <a:gd name="connsiteY79" fmla="*/ 0 h 807720"/>
              <a:gd name="connsiteX80" fmla="*/ 334697 w 2422745"/>
              <a:gd name="connsiteY80" fmla="*/ 0 h 807720"/>
              <a:gd name="connsiteX81" fmla="*/ 334697 w 2422745"/>
              <a:gd name="connsiteY81" fmla="*/ 136072 h 807720"/>
              <a:gd name="connsiteX82" fmla="*/ 160173 w 2422745"/>
              <a:gd name="connsiteY82" fmla="*/ 136072 h 807720"/>
              <a:gd name="connsiteX83" fmla="*/ 160173 w 2422745"/>
              <a:gd name="connsiteY83" fmla="*/ 0 h 807720"/>
              <a:gd name="connsiteX84" fmla="*/ 134623 w 2422745"/>
              <a:gd name="connsiteY84" fmla="*/ 0 h 807720"/>
              <a:gd name="connsiteX85" fmla="*/ 0 w 2422745"/>
              <a:gd name="connsiteY85" fmla="*/ 134623 h 807720"/>
              <a:gd name="connsiteX86" fmla="*/ 0 w 2422745"/>
              <a:gd name="connsiteY86" fmla="*/ 142050 h 807720"/>
              <a:gd name="connsiteX87" fmla="*/ 159515 w 2422745"/>
              <a:gd name="connsiteY87" fmla="*/ 142050 h 807720"/>
              <a:gd name="connsiteX88" fmla="*/ 159515 w 2422745"/>
              <a:gd name="connsiteY88" fmla="*/ 307391 h 807720"/>
              <a:gd name="connsiteX89" fmla="*/ 0 w 2422745"/>
              <a:gd name="connsiteY89" fmla="*/ 307391 h 807720"/>
              <a:gd name="connsiteX90" fmla="*/ 0 w 2422745"/>
              <a:gd name="connsiteY90" fmla="*/ 483153 h 807720"/>
              <a:gd name="connsiteX91" fmla="*/ 160173 w 2422745"/>
              <a:gd name="connsiteY91" fmla="*/ 483153 h 807720"/>
              <a:gd name="connsiteX92" fmla="*/ 160173 w 2422745"/>
              <a:gd name="connsiteY92" fmla="*/ 311835 h 807720"/>
              <a:gd name="connsiteX93" fmla="*/ 334697 w 2422745"/>
              <a:gd name="connsiteY93" fmla="*/ 311835 h 807720"/>
              <a:gd name="connsiteX94" fmla="*/ 334697 w 2422745"/>
              <a:gd name="connsiteY94" fmla="*/ 483153 h 807720"/>
              <a:gd name="connsiteX95" fmla="*/ 510459 w 2422745"/>
              <a:gd name="connsiteY95" fmla="*/ 483153 h 807720"/>
              <a:gd name="connsiteX96" fmla="*/ 510459 w 2422745"/>
              <a:gd name="connsiteY96" fmla="*/ 311835 h 807720"/>
              <a:gd name="connsiteX97" fmla="*/ 685564 w 2422745"/>
              <a:gd name="connsiteY97" fmla="*/ 311835 h 807720"/>
              <a:gd name="connsiteX98" fmla="*/ 685564 w 2422745"/>
              <a:gd name="connsiteY98" fmla="*/ 136072 h 807720"/>
              <a:gd name="connsiteX99" fmla="*/ 510459 w 2422745"/>
              <a:gd name="connsiteY99" fmla="*/ 136072 h 807720"/>
              <a:gd name="connsiteX100" fmla="*/ 1546365 w 2422745"/>
              <a:gd name="connsiteY100" fmla="*/ 0 h 807720"/>
              <a:gd name="connsiteX101" fmla="*/ 1370603 w 2422745"/>
              <a:gd name="connsiteY101" fmla="*/ 0 h 807720"/>
              <a:gd name="connsiteX102" fmla="*/ 1370603 w 2422745"/>
              <a:gd name="connsiteY102" fmla="*/ 136072 h 807720"/>
              <a:gd name="connsiteX103" fmla="*/ 1211734 w 2422745"/>
              <a:gd name="connsiteY103" fmla="*/ 136072 h 807720"/>
              <a:gd name="connsiteX104" fmla="*/ 1211734 w 2422745"/>
              <a:gd name="connsiteY104" fmla="*/ 0 h 807720"/>
              <a:gd name="connsiteX105" fmla="*/ 1196079 w 2422745"/>
              <a:gd name="connsiteY105" fmla="*/ 0 h 807720"/>
              <a:gd name="connsiteX106" fmla="*/ 1170529 w 2422745"/>
              <a:gd name="connsiteY106" fmla="*/ 0 h 807720"/>
              <a:gd name="connsiteX107" fmla="*/ 1035972 w 2422745"/>
              <a:gd name="connsiteY107" fmla="*/ 0 h 807720"/>
              <a:gd name="connsiteX108" fmla="*/ 1035972 w 2422745"/>
              <a:gd name="connsiteY108" fmla="*/ 134296 h 807720"/>
              <a:gd name="connsiteX109" fmla="*/ 1035906 w 2422745"/>
              <a:gd name="connsiteY109" fmla="*/ 134623 h 807720"/>
              <a:gd name="connsiteX110" fmla="*/ 1035906 w 2422745"/>
              <a:gd name="connsiteY110" fmla="*/ 136072 h 807720"/>
              <a:gd name="connsiteX111" fmla="*/ 861447 w 2422745"/>
              <a:gd name="connsiteY111" fmla="*/ 136072 h 807720"/>
              <a:gd name="connsiteX112" fmla="*/ 861447 w 2422745"/>
              <a:gd name="connsiteY112" fmla="*/ 0 h 807720"/>
              <a:gd name="connsiteX113" fmla="*/ 685685 w 2422745"/>
              <a:gd name="connsiteY113" fmla="*/ 0 h 807720"/>
              <a:gd name="connsiteX114" fmla="*/ 685685 w 2422745"/>
              <a:gd name="connsiteY114" fmla="*/ 142050 h 807720"/>
              <a:gd name="connsiteX115" fmla="*/ 860790 w 2422745"/>
              <a:gd name="connsiteY115" fmla="*/ 142050 h 807720"/>
              <a:gd name="connsiteX116" fmla="*/ 860790 w 2422745"/>
              <a:gd name="connsiteY116" fmla="*/ 307391 h 807720"/>
              <a:gd name="connsiteX117" fmla="*/ 685685 w 2422745"/>
              <a:gd name="connsiteY117" fmla="*/ 307391 h 807720"/>
              <a:gd name="connsiteX118" fmla="*/ 685685 w 2422745"/>
              <a:gd name="connsiteY118" fmla="*/ 483153 h 807720"/>
              <a:gd name="connsiteX119" fmla="*/ 861447 w 2422745"/>
              <a:gd name="connsiteY119" fmla="*/ 483153 h 807720"/>
              <a:gd name="connsiteX120" fmla="*/ 861447 w 2422745"/>
              <a:gd name="connsiteY120" fmla="*/ 311835 h 807720"/>
              <a:gd name="connsiteX121" fmla="*/ 1035906 w 2422745"/>
              <a:gd name="connsiteY121" fmla="*/ 311835 h 807720"/>
              <a:gd name="connsiteX122" fmla="*/ 1035906 w 2422745"/>
              <a:gd name="connsiteY122" fmla="*/ 483153 h 807720"/>
              <a:gd name="connsiteX123" fmla="*/ 1035972 w 2422745"/>
              <a:gd name="connsiteY123" fmla="*/ 483153 h 807720"/>
              <a:gd name="connsiteX124" fmla="*/ 1196079 w 2422745"/>
              <a:gd name="connsiteY124" fmla="*/ 483153 h 807720"/>
              <a:gd name="connsiteX125" fmla="*/ 1211734 w 2422745"/>
              <a:gd name="connsiteY125" fmla="*/ 483153 h 807720"/>
              <a:gd name="connsiteX126" fmla="*/ 1211734 w 2422745"/>
              <a:gd name="connsiteY126" fmla="*/ 311835 h 807720"/>
              <a:gd name="connsiteX127" fmla="*/ 1370603 w 2422745"/>
              <a:gd name="connsiteY127" fmla="*/ 311835 h 807720"/>
              <a:gd name="connsiteX128" fmla="*/ 1370603 w 2422745"/>
              <a:gd name="connsiteY128" fmla="*/ 483153 h 807720"/>
              <a:gd name="connsiteX129" fmla="*/ 1546365 w 2422745"/>
              <a:gd name="connsiteY129" fmla="*/ 483153 h 807720"/>
              <a:gd name="connsiteX130" fmla="*/ 1546365 w 2422745"/>
              <a:gd name="connsiteY130" fmla="*/ 311835 h 807720"/>
              <a:gd name="connsiteX131" fmla="*/ 1721470 w 2422745"/>
              <a:gd name="connsiteY131" fmla="*/ 311835 h 807720"/>
              <a:gd name="connsiteX132" fmla="*/ 1721470 w 2422745"/>
              <a:gd name="connsiteY132" fmla="*/ 136072 h 807720"/>
              <a:gd name="connsiteX133" fmla="*/ 1546365 w 2422745"/>
              <a:gd name="connsiteY133" fmla="*/ 136072 h 807720"/>
              <a:gd name="connsiteX134" fmla="*/ 2247640 w 2422745"/>
              <a:gd name="connsiteY134" fmla="*/ 0 h 807720"/>
              <a:gd name="connsiteX135" fmla="*/ 2071878 w 2422745"/>
              <a:gd name="connsiteY135" fmla="*/ 0 h 807720"/>
              <a:gd name="connsiteX136" fmla="*/ 2071878 w 2422745"/>
              <a:gd name="connsiteY136" fmla="*/ 136072 h 807720"/>
              <a:gd name="connsiteX137" fmla="*/ 1897353 w 2422745"/>
              <a:gd name="connsiteY137" fmla="*/ 136072 h 807720"/>
              <a:gd name="connsiteX138" fmla="*/ 1897353 w 2422745"/>
              <a:gd name="connsiteY138" fmla="*/ 0 h 807720"/>
              <a:gd name="connsiteX139" fmla="*/ 1721591 w 2422745"/>
              <a:gd name="connsiteY139" fmla="*/ 0 h 807720"/>
              <a:gd name="connsiteX140" fmla="*/ 1721591 w 2422745"/>
              <a:gd name="connsiteY140" fmla="*/ 142050 h 807720"/>
              <a:gd name="connsiteX141" fmla="*/ 1896696 w 2422745"/>
              <a:gd name="connsiteY141" fmla="*/ 142050 h 807720"/>
              <a:gd name="connsiteX142" fmla="*/ 1896696 w 2422745"/>
              <a:gd name="connsiteY142" fmla="*/ 307391 h 807720"/>
              <a:gd name="connsiteX143" fmla="*/ 1721591 w 2422745"/>
              <a:gd name="connsiteY143" fmla="*/ 307391 h 807720"/>
              <a:gd name="connsiteX144" fmla="*/ 1721591 w 2422745"/>
              <a:gd name="connsiteY144" fmla="*/ 483153 h 807720"/>
              <a:gd name="connsiteX145" fmla="*/ 1897353 w 2422745"/>
              <a:gd name="connsiteY145" fmla="*/ 483153 h 807720"/>
              <a:gd name="connsiteX146" fmla="*/ 1897353 w 2422745"/>
              <a:gd name="connsiteY146" fmla="*/ 311835 h 807720"/>
              <a:gd name="connsiteX147" fmla="*/ 2071878 w 2422745"/>
              <a:gd name="connsiteY147" fmla="*/ 311835 h 807720"/>
              <a:gd name="connsiteX148" fmla="*/ 2071878 w 2422745"/>
              <a:gd name="connsiteY148" fmla="*/ 483153 h 807720"/>
              <a:gd name="connsiteX149" fmla="*/ 2247640 w 2422745"/>
              <a:gd name="connsiteY149" fmla="*/ 483153 h 807720"/>
              <a:gd name="connsiteX150" fmla="*/ 2247640 w 2422745"/>
              <a:gd name="connsiteY150" fmla="*/ 311835 h 807720"/>
              <a:gd name="connsiteX151" fmla="*/ 2422745 w 2422745"/>
              <a:gd name="connsiteY151" fmla="*/ 311835 h 807720"/>
              <a:gd name="connsiteX152" fmla="*/ 2422745 w 2422745"/>
              <a:gd name="connsiteY152" fmla="*/ 136072 h 807720"/>
              <a:gd name="connsiteX153" fmla="*/ 2247640 w 2422745"/>
              <a:gd name="connsiteY153" fmla="*/ 136072 h 807720"/>
            </a:gdLst>
            <a:ahLst/>
            <a:cxnLst/>
            <a:rect l="l" t="t" r="r" b="b"/>
            <a:pathLst>
              <a:path w="2422745" h="807720">
                <a:moveTo>
                  <a:pt x="685564" y="483203"/>
                </a:moveTo>
                <a:lnTo>
                  <a:pt x="509802" y="483203"/>
                </a:lnTo>
                <a:lnTo>
                  <a:pt x="509802" y="657043"/>
                </a:lnTo>
                <a:lnTo>
                  <a:pt x="335278" y="657043"/>
                </a:lnTo>
                <a:lnTo>
                  <a:pt x="335278" y="483203"/>
                </a:lnTo>
                <a:lnTo>
                  <a:pt x="159515" y="483203"/>
                </a:lnTo>
                <a:lnTo>
                  <a:pt x="159515" y="657043"/>
                </a:lnTo>
                <a:lnTo>
                  <a:pt x="0" y="657043"/>
                </a:lnTo>
                <a:lnTo>
                  <a:pt x="0" y="673097"/>
                </a:lnTo>
                <a:cubicBezTo>
                  <a:pt x="0" y="747447"/>
                  <a:pt x="60273" y="807720"/>
                  <a:pt x="134623" y="807720"/>
                </a:cubicBezTo>
                <a:lnTo>
                  <a:pt x="160173" y="807720"/>
                </a:lnTo>
                <a:lnTo>
                  <a:pt x="160173" y="658966"/>
                </a:lnTo>
                <a:lnTo>
                  <a:pt x="334697" y="658966"/>
                </a:lnTo>
                <a:lnTo>
                  <a:pt x="334697" y="807720"/>
                </a:lnTo>
                <a:lnTo>
                  <a:pt x="510459" y="807720"/>
                </a:lnTo>
                <a:lnTo>
                  <a:pt x="510459" y="658966"/>
                </a:lnTo>
                <a:lnTo>
                  <a:pt x="685564" y="658966"/>
                </a:lnTo>
                <a:close/>
                <a:moveTo>
                  <a:pt x="1721470" y="483203"/>
                </a:moveTo>
                <a:lnTo>
                  <a:pt x="1545708" y="483203"/>
                </a:lnTo>
                <a:lnTo>
                  <a:pt x="1545708" y="657043"/>
                </a:lnTo>
                <a:lnTo>
                  <a:pt x="1386839" y="657043"/>
                </a:lnTo>
                <a:lnTo>
                  <a:pt x="1386839" y="483203"/>
                </a:lnTo>
                <a:lnTo>
                  <a:pt x="1371184" y="483203"/>
                </a:lnTo>
                <a:lnTo>
                  <a:pt x="1211077" y="483203"/>
                </a:lnTo>
                <a:lnTo>
                  <a:pt x="1195421" y="483203"/>
                </a:lnTo>
                <a:lnTo>
                  <a:pt x="1195421" y="657043"/>
                </a:lnTo>
                <a:lnTo>
                  <a:pt x="1036552" y="657043"/>
                </a:lnTo>
                <a:lnTo>
                  <a:pt x="1036552" y="483203"/>
                </a:lnTo>
                <a:lnTo>
                  <a:pt x="860790" y="483203"/>
                </a:lnTo>
                <a:lnTo>
                  <a:pt x="860790" y="657043"/>
                </a:lnTo>
                <a:lnTo>
                  <a:pt x="685685" y="657043"/>
                </a:lnTo>
                <a:lnTo>
                  <a:pt x="685685" y="807720"/>
                </a:lnTo>
                <a:lnTo>
                  <a:pt x="861447" y="807720"/>
                </a:lnTo>
                <a:lnTo>
                  <a:pt x="861447" y="658966"/>
                </a:lnTo>
                <a:lnTo>
                  <a:pt x="1035906" y="658966"/>
                </a:lnTo>
                <a:lnTo>
                  <a:pt x="1035906" y="673097"/>
                </a:lnTo>
                <a:lnTo>
                  <a:pt x="1035972" y="673424"/>
                </a:lnTo>
                <a:lnTo>
                  <a:pt x="1035972" y="807720"/>
                </a:lnTo>
                <a:lnTo>
                  <a:pt x="1170529" y="807720"/>
                </a:lnTo>
                <a:lnTo>
                  <a:pt x="1196079" y="807720"/>
                </a:lnTo>
                <a:lnTo>
                  <a:pt x="1211734" y="807720"/>
                </a:lnTo>
                <a:lnTo>
                  <a:pt x="1211734" y="658966"/>
                </a:lnTo>
                <a:lnTo>
                  <a:pt x="1370603" y="658966"/>
                </a:lnTo>
                <a:lnTo>
                  <a:pt x="1370603" y="807720"/>
                </a:lnTo>
                <a:lnTo>
                  <a:pt x="1546365" y="807720"/>
                </a:lnTo>
                <a:lnTo>
                  <a:pt x="1546365" y="658966"/>
                </a:lnTo>
                <a:lnTo>
                  <a:pt x="1721470" y="658966"/>
                </a:lnTo>
                <a:close/>
                <a:moveTo>
                  <a:pt x="2422745" y="483203"/>
                </a:moveTo>
                <a:lnTo>
                  <a:pt x="2246983" y="483203"/>
                </a:lnTo>
                <a:lnTo>
                  <a:pt x="2246983" y="657043"/>
                </a:lnTo>
                <a:lnTo>
                  <a:pt x="2072458" y="657043"/>
                </a:lnTo>
                <a:lnTo>
                  <a:pt x="2072458" y="483203"/>
                </a:lnTo>
                <a:lnTo>
                  <a:pt x="1896696" y="483203"/>
                </a:lnTo>
                <a:lnTo>
                  <a:pt x="1896696" y="657043"/>
                </a:lnTo>
                <a:lnTo>
                  <a:pt x="1721591" y="657043"/>
                </a:lnTo>
                <a:lnTo>
                  <a:pt x="1721591" y="807720"/>
                </a:lnTo>
                <a:lnTo>
                  <a:pt x="1897353" y="807720"/>
                </a:lnTo>
                <a:lnTo>
                  <a:pt x="1897353" y="658966"/>
                </a:lnTo>
                <a:lnTo>
                  <a:pt x="2071878" y="658966"/>
                </a:lnTo>
                <a:lnTo>
                  <a:pt x="2071878" y="807720"/>
                </a:lnTo>
                <a:lnTo>
                  <a:pt x="2247640" y="807720"/>
                </a:lnTo>
                <a:lnTo>
                  <a:pt x="2247640" y="658966"/>
                </a:lnTo>
                <a:lnTo>
                  <a:pt x="2422745" y="658966"/>
                </a:lnTo>
                <a:close/>
                <a:moveTo>
                  <a:pt x="509802" y="142050"/>
                </a:moveTo>
                <a:lnTo>
                  <a:pt x="509802" y="307391"/>
                </a:lnTo>
                <a:lnTo>
                  <a:pt x="335278" y="307391"/>
                </a:lnTo>
                <a:lnTo>
                  <a:pt x="335278" y="142050"/>
                </a:lnTo>
                <a:close/>
                <a:moveTo>
                  <a:pt x="1195421" y="142050"/>
                </a:moveTo>
                <a:lnTo>
                  <a:pt x="1195421" y="307391"/>
                </a:lnTo>
                <a:lnTo>
                  <a:pt x="1036552" y="307391"/>
                </a:lnTo>
                <a:lnTo>
                  <a:pt x="1036552" y="142050"/>
                </a:lnTo>
                <a:close/>
                <a:moveTo>
                  <a:pt x="1545708" y="142050"/>
                </a:moveTo>
                <a:lnTo>
                  <a:pt x="1545708" y="307391"/>
                </a:lnTo>
                <a:lnTo>
                  <a:pt x="1386839" y="307391"/>
                </a:lnTo>
                <a:lnTo>
                  <a:pt x="1386839" y="142050"/>
                </a:lnTo>
                <a:close/>
                <a:moveTo>
                  <a:pt x="2246983" y="142050"/>
                </a:moveTo>
                <a:lnTo>
                  <a:pt x="2246983" y="307391"/>
                </a:lnTo>
                <a:lnTo>
                  <a:pt x="2072458" y="307391"/>
                </a:lnTo>
                <a:lnTo>
                  <a:pt x="2072458" y="142050"/>
                </a:lnTo>
                <a:close/>
                <a:moveTo>
                  <a:pt x="510459" y="0"/>
                </a:moveTo>
                <a:lnTo>
                  <a:pt x="334697" y="0"/>
                </a:lnTo>
                <a:lnTo>
                  <a:pt x="334697" y="136072"/>
                </a:lnTo>
                <a:lnTo>
                  <a:pt x="160173" y="136072"/>
                </a:lnTo>
                <a:lnTo>
                  <a:pt x="160173" y="0"/>
                </a:lnTo>
                <a:lnTo>
                  <a:pt x="134623" y="0"/>
                </a:lnTo>
                <a:cubicBezTo>
                  <a:pt x="60273" y="0"/>
                  <a:pt x="0" y="60273"/>
                  <a:pt x="0" y="134623"/>
                </a:cubicBezTo>
                <a:lnTo>
                  <a:pt x="0" y="142050"/>
                </a:lnTo>
                <a:lnTo>
                  <a:pt x="159515" y="142050"/>
                </a:lnTo>
                <a:lnTo>
                  <a:pt x="159515" y="307391"/>
                </a:lnTo>
                <a:lnTo>
                  <a:pt x="0" y="307391"/>
                </a:lnTo>
                <a:lnTo>
                  <a:pt x="0" y="483153"/>
                </a:lnTo>
                <a:lnTo>
                  <a:pt x="160173" y="483153"/>
                </a:lnTo>
                <a:lnTo>
                  <a:pt x="160173" y="311835"/>
                </a:lnTo>
                <a:lnTo>
                  <a:pt x="334697" y="311835"/>
                </a:lnTo>
                <a:lnTo>
                  <a:pt x="334697" y="483153"/>
                </a:lnTo>
                <a:lnTo>
                  <a:pt x="510459" y="483153"/>
                </a:lnTo>
                <a:lnTo>
                  <a:pt x="510459" y="311835"/>
                </a:lnTo>
                <a:lnTo>
                  <a:pt x="685564" y="311835"/>
                </a:lnTo>
                <a:lnTo>
                  <a:pt x="685564" y="136072"/>
                </a:lnTo>
                <a:lnTo>
                  <a:pt x="510459" y="136072"/>
                </a:lnTo>
                <a:close/>
                <a:moveTo>
                  <a:pt x="1546365" y="0"/>
                </a:moveTo>
                <a:lnTo>
                  <a:pt x="1370603" y="0"/>
                </a:lnTo>
                <a:lnTo>
                  <a:pt x="1370603" y="136072"/>
                </a:lnTo>
                <a:lnTo>
                  <a:pt x="1211734" y="136072"/>
                </a:lnTo>
                <a:lnTo>
                  <a:pt x="1211734" y="0"/>
                </a:lnTo>
                <a:lnTo>
                  <a:pt x="1196079" y="0"/>
                </a:lnTo>
                <a:lnTo>
                  <a:pt x="1170529" y="0"/>
                </a:lnTo>
                <a:lnTo>
                  <a:pt x="1035972" y="0"/>
                </a:lnTo>
                <a:lnTo>
                  <a:pt x="1035972" y="134296"/>
                </a:lnTo>
                <a:lnTo>
                  <a:pt x="1035906" y="134623"/>
                </a:lnTo>
                <a:lnTo>
                  <a:pt x="1035906" y="136072"/>
                </a:lnTo>
                <a:lnTo>
                  <a:pt x="861447" y="136072"/>
                </a:lnTo>
                <a:lnTo>
                  <a:pt x="861447" y="0"/>
                </a:lnTo>
                <a:lnTo>
                  <a:pt x="685685" y="0"/>
                </a:lnTo>
                <a:lnTo>
                  <a:pt x="685685" y="142050"/>
                </a:lnTo>
                <a:lnTo>
                  <a:pt x="860790" y="142050"/>
                </a:lnTo>
                <a:lnTo>
                  <a:pt x="860790" y="307391"/>
                </a:lnTo>
                <a:lnTo>
                  <a:pt x="685685" y="307391"/>
                </a:lnTo>
                <a:lnTo>
                  <a:pt x="685685" y="483153"/>
                </a:lnTo>
                <a:lnTo>
                  <a:pt x="861447" y="483153"/>
                </a:lnTo>
                <a:lnTo>
                  <a:pt x="861447" y="311835"/>
                </a:lnTo>
                <a:lnTo>
                  <a:pt x="1035906" y="311835"/>
                </a:lnTo>
                <a:lnTo>
                  <a:pt x="1035906" y="483153"/>
                </a:lnTo>
                <a:lnTo>
                  <a:pt x="1035972" y="483153"/>
                </a:lnTo>
                <a:lnTo>
                  <a:pt x="1196079" y="483153"/>
                </a:lnTo>
                <a:lnTo>
                  <a:pt x="1211734" y="483153"/>
                </a:lnTo>
                <a:lnTo>
                  <a:pt x="1211734" y="311835"/>
                </a:lnTo>
                <a:lnTo>
                  <a:pt x="1370603" y="311835"/>
                </a:lnTo>
                <a:lnTo>
                  <a:pt x="1370603" y="483153"/>
                </a:lnTo>
                <a:lnTo>
                  <a:pt x="1546365" y="483153"/>
                </a:lnTo>
                <a:lnTo>
                  <a:pt x="1546365" y="311835"/>
                </a:lnTo>
                <a:lnTo>
                  <a:pt x="1721470" y="311835"/>
                </a:lnTo>
                <a:lnTo>
                  <a:pt x="1721470" y="136072"/>
                </a:lnTo>
                <a:lnTo>
                  <a:pt x="1546365" y="136072"/>
                </a:lnTo>
                <a:close/>
                <a:moveTo>
                  <a:pt x="2247640" y="0"/>
                </a:moveTo>
                <a:lnTo>
                  <a:pt x="2071878" y="0"/>
                </a:lnTo>
                <a:lnTo>
                  <a:pt x="2071878" y="136072"/>
                </a:lnTo>
                <a:lnTo>
                  <a:pt x="1897353" y="136072"/>
                </a:lnTo>
                <a:lnTo>
                  <a:pt x="1897353" y="0"/>
                </a:lnTo>
                <a:lnTo>
                  <a:pt x="1721591" y="0"/>
                </a:lnTo>
                <a:lnTo>
                  <a:pt x="1721591" y="142050"/>
                </a:lnTo>
                <a:lnTo>
                  <a:pt x="1896696" y="142050"/>
                </a:lnTo>
                <a:lnTo>
                  <a:pt x="1896696" y="307391"/>
                </a:lnTo>
                <a:lnTo>
                  <a:pt x="1721591" y="307391"/>
                </a:lnTo>
                <a:lnTo>
                  <a:pt x="1721591" y="483153"/>
                </a:lnTo>
                <a:lnTo>
                  <a:pt x="1897353" y="483153"/>
                </a:lnTo>
                <a:lnTo>
                  <a:pt x="1897353" y="311835"/>
                </a:lnTo>
                <a:lnTo>
                  <a:pt x="2071878" y="311835"/>
                </a:lnTo>
                <a:lnTo>
                  <a:pt x="2071878" y="483153"/>
                </a:lnTo>
                <a:lnTo>
                  <a:pt x="2247640" y="483153"/>
                </a:lnTo>
                <a:lnTo>
                  <a:pt x="2247640" y="311835"/>
                </a:lnTo>
                <a:lnTo>
                  <a:pt x="2422745" y="311835"/>
                </a:lnTo>
                <a:lnTo>
                  <a:pt x="2422745" y="136072"/>
                </a:lnTo>
                <a:lnTo>
                  <a:pt x="2247640" y="136072"/>
                </a:lnTo>
                <a:close/>
              </a:path>
            </a:pathLst>
          </a:custGeom>
          <a:gradFill>
            <a:gsLst>
              <a:gs pos="17000">
                <a:schemeClr val="accent1">
                  <a:lumMod val="75000"/>
                </a:schemeClr>
              </a:gs>
              <a:gs pos="91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文本框 12"/>
          <p:cNvSpPr txBox="1"/>
          <p:nvPr/>
        </p:nvSpPr>
        <p:spPr>
          <a:xfrm>
            <a:off x="1031124" y="326611"/>
            <a:ext cx="7701382" cy="5420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6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Century" panose="02040604050505020304" pitchFamily="18" charset="0"/>
                <a:ea typeface="poppins-bold"/>
                <a:cs typeface="poppins-bold"/>
              </a:rPr>
              <a:t>Safety</a:t>
            </a:r>
            <a:endParaRPr kumimoji="1" lang="zh-CN" altLang="en-US" sz="24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2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flipH="1">
            <a:off x="0" y="0"/>
            <a:ext cx="12192000" cy="6845439"/>
          </a:xfrm>
          <a:prstGeom prst="rect">
            <a:avLst/>
          </a:prstGeom>
          <a:solidFill>
            <a:srgbClr val="695BC5">
              <a:alpha val="100000"/>
            </a:srgbClr>
          </a:solidFill>
          <a:ln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725894" y="3744098"/>
            <a:ext cx="5440063" cy="18905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Comparative Summary of Efficacy</a:t>
            </a:r>
            <a:endParaRPr kumimoji="1" lang="zh-CN" altLang="en-US"/>
          </a:p>
        </p:txBody>
      </p:sp>
      <p:sp>
        <p:nvSpPr>
          <p:cNvPr id="5" name="文本框 3"/>
          <p:cNvSpPr txBox="1"/>
          <p:nvPr/>
        </p:nvSpPr>
        <p:spPr>
          <a:xfrm>
            <a:off x="725895" y="1804087"/>
            <a:ext cx="5440063" cy="207593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3800" dirty="0">
                <a:ln w="12700">
                  <a:noFill/>
                </a:ln>
                <a:solidFill>
                  <a:srgbClr val="695BC5">
                    <a:alpha val="100000"/>
                  </a:srgbClr>
                </a:solidFill>
                <a:latin typeface="Barlow Condensed Medium"/>
                <a:ea typeface="Barlow Condensed Medium"/>
                <a:cs typeface="Barlow Condensed Medium"/>
              </a:rPr>
              <a:t> </a:t>
            </a:r>
            <a:r>
              <a:rPr kumimoji="1" lang="en-US" altLang="zh-CN" sz="13800" dirty="0" smtClean="0">
                <a:ln w="12700">
                  <a:noFill/>
                </a:ln>
                <a:solidFill>
                  <a:srgbClr val="695BC5">
                    <a:alpha val="100000"/>
                  </a:srgbClr>
                </a:solidFill>
                <a:latin typeface="Barlow Condensed Medium"/>
                <a:ea typeface="Barlow Condensed Medium"/>
                <a:cs typeface="Barlow Condensed Medium"/>
              </a:rPr>
              <a:t>08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5220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flipH="1">
            <a:off x="146433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0379075" y="1377565"/>
            <a:ext cx="3143250" cy="314325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762000" dist="254000" dir="5400000" algn="ctr" rotWithShape="0">
              <a:srgbClr val="000000">
                <a:alpha val="30000"/>
              </a:srgbClr>
            </a:outerShdw>
          </a:effectLst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4" name="线条 1"/>
          <p:cNvCxnSpPr/>
          <p:nvPr/>
        </p:nvCxnSpPr>
        <p:spPr>
          <a:xfrm>
            <a:off x="10914380" y="2949190"/>
            <a:ext cx="363220" cy="0"/>
          </a:xfrm>
          <a:prstGeom prst="straightConnector1">
            <a:avLst/>
          </a:prstGeom>
          <a:noFill/>
          <a:ln w="57150" cap="sq">
            <a:solidFill>
              <a:srgbClr val="FFFFFF">
                <a:alpha val="100000"/>
              </a:srgbClr>
            </a:solidFill>
            <a:miter/>
            <a:tailEnd type="triangle"/>
          </a:ln>
        </p:spPr>
      </p:cxnSp>
      <p:cxnSp>
        <p:nvCxnSpPr>
          <p:cNvPr id="5" name="线条 1"/>
          <p:cNvCxnSpPr/>
          <p:nvPr/>
        </p:nvCxnSpPr>
        <p:spPr>
          <a:xfrm>
            <a:off x="1118785" y="2949190"/>
            <a:ext cx="4816471" cy="1"/>
          </a:xfrm>
          <a:prstGeom prst="line">
            <a:avLst/>
          </a:prstGeom>
          <a:noFill/>
          <a:ln w="10477" cap="sq">
            <a:solidFill>
              <a:schemeClr val="bg1">
                <a:lumMod val="85000"/>
              </a:schemeClr>
            </a:solidFill>
            <a:miter/>
          </a:ln>
        </p:spPr>
      </p:cxnSp>
      <p:sp>
        <p:nvSpPr>
          <p:cNvPr id="6" name="标题 1"/>
          <p:cNvSpPr txBox="1"/>
          <p:nvPr/>
        </p:nvSpPr>
        <p:spPr>
          <a:xfrm>
            <a:off x="1042349" y="2895817"/>
            <a:ext cx="106747" cy="106747"/>
          </a:xfrm>
          <a:prstGeom prst="ellipse">
            <a:avLst/>
          </a:prstGeom>
          <a:solidFill>
            <a:schemeClr val="bg1"/>
          </a:solidFill>
          <a:ln w="13970" cap="sq">
            <a:solidFill>
              <a:schemeClr val="accent1"/>
            </a:solidFill>
            <a:miter/>
          </a:ln>
          <a:effectLst>
            <a:outerShdw blurRad="88900" dist="38100" dir="5400000" algn="t" rotWithShape="0">
              <a:srgbClr val="000000">
                <a:alpha val="11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828509" y="2895817"/>
            <a:ext cx="106747" cy="106747"/>
          </a:xfrm>
          <a:prstGeom prst="ellipse">
            <a:avLst/>
          </a:prstGeom>
          <a:solidFill>
            <a:schemeClr val="bg1"/>
          </a:solidFill>
          <a:ln w="13970" cap="sq">
            <a:solidFill>
              <a:schemeClr val="accent1"/>
            </a:solidFill>
            <a:miter/>
          </a:ln>
          <a:effectLst>
            <a:outerShdw blurRad="88900" dist="38100" dir="5400000" algn="t" rotWithShape="0">
              <a:srgbClr val="000000">
                <a:alpha val="11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985248" y="3335625"/>
            <a:ext cx="458868" cy="497065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12700" cap="sq">
            <a:noFill/>
            <a:miter/>
          </a:ln>
        </p:spPr>
        <p:txBody>
          <a:bodyPr vert="horz" wrap="square" lIns="38100" tIns="38100" rIns="38100" bIns="3810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5807188" y="3335625"/>
            <a:ext cx="435245" cy="497065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ahLst/>
            <a:cxnLst/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12700" cap="sq">
            <a:noFill/>
            <a:miter/>
          </a:ln>
        </p:spPr>
        <p:txBody>
          <a:bodyPr vert="horz" wrap="square" lIns="38100" tIns="38100" rIns="38100" bIns="3810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966149" y="4011217"/>
            <a:ext cx="4023055" cy="16521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216000" bIns="3600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Unconjugated hyperbilirubinemia in term and late- preterm infants results from increased bilirubin production, reduced hepatic uptake and conjugation, and increased enterohepatic circulation.</a:t>
            </a:r>
            <a:endParaRPr kumimoji="1" lang="zh-CN" altLang="en-US" sz="2000" dirty="0">
              <a:solidFill>
                <a:srgbClr val="CC0099"/>
              </a:solidFill>
              <a:latin typeface="Century" panose="02040604050505020304" pitchFamily="18" charset="0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5776278" y="4011216"/>
            <a:ext cx="3946855" cy="16521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216000" bIns="3600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 dirty="0">
                <a:ln w="12700">
                  <a:noFill/>
                </a:ln>
                <a:solidFill>
                  <a:srgbClr val="CC3399"/>
                </a:solidFill>
                <a:latin typeface="Century" panose="02040604050505020304" pitchFamily="18" charset="0"/>
                <a:ea typeface="Poppins"/>
                <a:cs typeface="Poppins"/>
              </a:rPr>
              <a:t>Key therapeutic </a:t>
            </a:r>
            <a:r>
              <a:rPr kumimoji="1" lang="en-US" altLang="zh-CN" sz="1600" dirty="0" smtClean="0">
                <a:ln w="12700">
                  <a:noFill/>
                </a:ln>
                <a:solidFill>
                  <a:srgbClr val="CC3399"/>
                </a:solidFill>
                <a:latin typeface="Century" panose="02040604050505020304" pitchFamily="18" charset="0"/>
                <a:ea typeface="Poppins"/>
                <a:cs typeface="Poppins"/>
              </a:rPr>
              <a:t>targets :</a:t>
            </a:r>
          </a:p>
          <a:p>
            <a:pPr algn="l">
              <a:lnSpc>
                <a:spcPct val="150000"/>
              </a:lnSpc>
            </a:pPr>
            <a:r>
              <a:rPr kumimoji="1" lang="en-US" altLang="zh-CN" sz="1600" dirty="0" smtClean="0">
                <a:ln w="12700">
                  <a:noFill/>
                </a:ln>
                <a:solidFill>
                  <a:srgbClr val="CC3399"/>
                </a:solidFill>
                <a:latin typeface="Century" panose="02040604050505020304" pitchFamily="18" charset="0"/>
                <a:ea typeface="Poppins"/>
                <a:cs typeface="Poppins"/>
              </a:rPr>
              <a:t>induction </a:t>
            </a:r>
            <a:r>
              <a:rPr kumimoji="1" lang="en-US" altLang="zh-CN" sz="1600" dirty="0">
                <a:ln w="12700">
                  <a:noFill/>
                </a:ln>
                <a:solidFill>
                  <a:srgbClr val="CC3399"/>
                </a:solidFill>
                <a:latin typeface="Century" panose="02040604050505020304" pitchFamily="18" charset="0"/>
                <a:ea typeface="Poppins"/>
                <a:cs typeface="Poppins"/>
              </a:rPr>
              <a:t>of UGT1A1- mediated conjugation, interruption of intestinal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CC3399"/>
                </a:solidFill>
                <a:latin typeface="Century" panose="02040604050505020304" pitchFamily="18" charset="0"/>
                <a:ea typeface="Poppins"/>
                <a:cs typeface="Poppins"/>
              </a:rPr>
              <a:t>deconjugation</a:t>
            </a:r>
            <a:r>
              <a:rPr kumimoji="1" lang="en-US" altLang="zh-CN" sz="1600" dirty="0">
                <a:ln w="12700">
                  <a:noFill/>
                </a:ln>
                <a:solidFill>
                  <a:srgbClr val="CC3399"/>
                </a:solidFill>
                <a:latin typeface="Century" panose="02040604050505020304" pitchFamily="18" charset="0"/>
                <a:ea typeface="Poppins"/>
                <a:cs typeface="Poppins"/>
              </a:rPr>
              <a:t> and reabsorption, optimization of bile flow and stooling.</a:t>
            </a:r>
            <a:endParaRPr kumimoji="1" lang="zh-CN" altLang="en-US" sz="2000" dirty="0">
              <a:solidFill>
                <a:srgbClr val="CC3399"/>
              </a:solidFill>
              <a:latin typeface="Century" panose="02040604050505020304" pitchFamily="18" charset="0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1042349" y="1289783"/>
            <a:ext cx="8941164" cy="12196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2000" b="1" dirty="0">
                <a:ln w="12700">
                  <a:noFill/>
                </a:ln>
                <a:solidFill>
                  <a:srgbClr val="800080"/>
                </a:solidFill>
                <a:latin typeface="Century" panose="02040604050505020304" pitchFamily="18" charset="0"/>
                <a:ea typeface="poppins-bold"/>
                <a:cs typeface="poppins-bold"/>
              </a:rPr>
              <a:t>Key Targets for Therapy</a:t>
            </a:r>
            <a:endParaRPr kumimoji="1" lang="zh-CN" altLang="en-US" sz="2400" b="1" dirty="0">
              <a:solidFill>
                <a:srgbClr val="800080"/>
              </a:solidFill>
              <a:latin typeface="Century" panose="02040604050505020304" pitchFamily="18" charset="0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1044659" y="527337"/>
            <a:ext cx="1047424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 b="1" dirty="0">
                <a:ln w="12700">
                  <a:noFill/>
                </a:ln>
                <a:solidFill>
                  <a:srgbClr val="800080"/>
                </a:solidFill>
                <a:latin typeface="Century" panose="02040604050505020304" pitchFamily="18" charset="0"/>
                <a:ea typeface="poppins-bold"/>
                <a:cs typeface="poppins-bold"/>
              </a:rPr>
              <a:t>Pathophysiology Relevant to Drug Therapy</a:t>
            </a:r>
            <a:endParaRPr kumimoji="1" lang="zh-CN" altLang="en-US" sz="2000" b="1" dirty="0">
              <a:solidFill>
                <a:srgbClr val="800080"/>
              </a:solidFill>
              <a:latin typeface="Century" panose="02040604050505020304" pitchFamily="18" charset="0"/>
            </a:endParaRPr>
          </a:p>
        </p:txBody>
      </p:sp>
      <p:sp>
        <p:nvSpPr>
          <p:cNvPr id="14" name="标题 1"/>
          <p:cNvSpPr txBox="1"/>
          <p:nvPr/>
        </p:nvSpPr>
        <p:spPr>
          <a:xfrm flipH="1">
            <a:off x="451793" y="527337"/>
            <a:ext cx="432000" cy="432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541487" y="617337"/>
            <a:ext cx="252613" cy="252000"/>
          </a:xfrm>
          <a:custGeom>
            <a:avLst/>
            <a:gdLst>
              <a:gd name="connsiteX0" fmla="*/ 339916 w 993944"/>
              <a:gd name="connsiteY0" fmla="*/ 447401 h 991544"/>
              <a:gd name="connsiteX1" fmla="*/ 664749 w 993944"/>
              <a:gd name="connsiteY1" fmla="*/ 447401 h 991544"/>
              <a:gd name="connsiteX2" fmla="*/ 670199 w 993944"/>
              <a:gd name="connsiteY2" fmla="*/ 447401 h 991544"/>
              <a:gd name="connsiteX3" fmla="*/ 676249 w 993944"/>
              <a:gd name="connsiteY3" fmla="*/ 446632 h 991544"/>
              <a:gd name="connsiteX4" fmla="*/ 671447 w 993944"/>
              <a:gd name="connsiteY4" fmla="*/ 442551 h 991544"/>
              <a:gd name="connsiteX5" fmla="*/ 646071 w 993944"/>
              <a:gd name="connsiteY5" fmla="*/ 422864 h 991544"/>
              <a:gd name="connsiteX6" fmla="*/ 620838 w 993944"/>
              <a:gd name="connsiteY6" fmla="*/ 400680 h 991544"/>
              <a:gd name="connsiteX7" fmla="*/ 598198 w 993944"/>
              <a:gd name="connsiteY7" fmla="*/ 378545 h 991544"/>
              <a:gd name="connsiteX8" fmla="*/ 584321 w 993944"/>
              <a:gd name="connsiteY8" fmla="*/ 363107 h 991544"/>
              <a:gd name="connsiteX9" fmla="*/ 576494 w 993944"/>
              <a:gd name="connsiteY9" fmla="*/ 354200 h 991544"/>
              <a:gd name="connsiteX10" fmla="*/ 549365 w 993944"/>
              <a:gd name="connsiteY10" fmla="*/ 319580 h 991544"/>
              <a:gd name="connsiteX11" fmla="*/ 523628 w 993944"/>
              <a:gd name="connsiteY11" fmla="*/ 280303 h 991544"/>
              <a:gd name="connsiteX12" fmla="*/ 512920 w 993944"/>
              <a:gd name="connsiteY12" fmla="*/ 261360 h 991544"/>
              <a:gd name="connsiteX13" fmla="*/ 505718 w 993944"/>
              <a:gd name="connsiteY13" fmla="*/ 247819 h 991544"/>
              <a:gd name="connsiteX14" fmla="*/ 495130 w 993944"/>
              <a:gd name="connsiteY14" fmla="*/ 225468 h 991544"/>
              <a:gd name="connsiteX15" fmla="*/ 487928 w 993944"/>
              <a:gd name="connsiteY15" fmla="*/ 208662 h 991544"/>
              <a:gd name="connsiteX16" fmla="*/ 480533 w 993944"/>
              <a:gd name="connsiteY16" fmla="*/ 189791 h 991544"/>
              <a:gd name="connsiteX17" fmla="*/ 471050 w 993944"/>
              <a:gd name="connsiteY17" fmla="*/ 161677 h 991544"/>
              <a:gd name="connsiteX18" fmla="*/ 461230 w 993944"/>
              <a:gd name="connsiteY18" fmla="*/ 124921 h 991544"/>
              <a:gd name="connsiteX19" fmla="*/ 455108 w 993944"/>
              <a:gd name="connsiteY19" fmla="*/ 93446 h 991544"/>
              <a:gd name="connsiteX20" fmla="*/ 451555 w 993944"/>
              <a:gd name="connsiteY20" fmla="*/ 70542 h 991544"/>
              <a:gd name="connsiteX21" fmla="*/ 450115 w 993944"/>
              <a:gd name="connsiteY21" fmla="*/ 57793 h 991544"/>
              <a:gd name="connsiteX22" fmla="*/ 448554 w 993944"/>
              <a:gd name="connsiteY22" fmla="*/ 41108 h 991544"/>
              <a:gd name="connsiteX23" fmla="*/ 448554 w 993944"/>
              <a:gd name="connsiteY23" fmla="*/ 40123 h 991544"/>
              <a:gd name="connsiteX24" fmla="*/ 447450 w 993944"/>
              <a:gd name="connsiteY24" fmla="*/ 5527 h 991544"/>
              <a:gd name="connsiteX25" fmla="*/ 447450 w 993944"/>
              <a:gd name="connsiteY25" fmla="*/ 4063 h 991544"/>
              <a:gd name="connsiteX26" fmla="*/ 449610 w 993944"/>
              <a:gd name="connsiteY26" fmla="*/ 1854 h 991544"/>
              <a:gd name="connsiteX27" fmla="*/ 453572 w 993944"/>
              <a:gd name="connsiteY27" fmla="*/ 1854 h 991544"/>
              <a:gd name="connsiteX28" fmla="*/ 540242 w 993944"/>
              <a:gd name="connsiteY28" fmla="*/ 1854 h 991544"/>
              <a:gd name="connsiteX29" fmla="*/ 546460 w 993944"/>
              <a:gd name="connsiteY29" fmla="*/ 8144 h 991544"/>
              <a:gd name="connsiteX30" fmla="*/ 547180 w 993944"/>
              <a:gd name="connsiteY30" fmla="*/ 20460 h 991544"/>
              <a:gd name="connsiteX31" fmla="*/ 547372 w 993944"/>
              <a:gd name="connsiteY31" fmla="*/ 26390 h 991544"/>
              <a:gd name="connsiteX32" fmla="*/ 548213 w 993944"/>
              <a:gd name="connsiteY32" fmla="*/ 38203 h 991544"/>
              <a:gd name="connsiteX33" fmla="*/ 548357 w 993944"/>
              <a:gd name="connsiteY33" fmla="*/ 40603 h 991544"/>
              <a:gd name="connsiteX34" fmla="*/ 550109 w 993944"/>
              <a:gd name="connsiteY34" fmla="*/ 58250 h 991544"/>
              <a:gd name="connsiteX35" fmla="*/ 553182 w 993944"/>
              <a:gd name="connsiteY35" fmla="*/ 78753 h 991544"/>
              <a:gd name="connsiteX36" fmla="*/ 559617 w 993944"/>
              <a:gd name="connsiteY36" fmla="*/ 110180 h 991544"/>
              <a:gd name="connsiteX37" fmla="*/ 573157 w 993944"/>
              <a:gd name="connsiteY37" fmla="*/ 154619 h 991544"/>
              <a:gd name="connsiteX38" fmla="*/ 586746 w 993944"/>
              <a:gd name="connsiteY38" fmla="*/ 187510 h 991544"/>
              <a:gd name="connsiteX39" fmla="*/ 593732 w 993944"/>
              <a:gd name="connsiteY39" fmla="*/ 202276 h 991544"/>
              <a:gd name="connsiteX40" fmla="*/ 623551 w 993944"/>
              <a:gd name="connsiteY40" fmla="*/ 252405 h 991544"/>
              <a:gd name="connsiteX41" fmla="*/ 645638 w 993944"/>
              <a:gd name="connsiteY41" fmla="*/ 282175 h 991544"/>
              <a:gd name="connsiteX42" fmla="*/ 660451 w 993944"/>
              <a:gd name="connsiteY42" fmla="*/ 299437 h 991544"/>
              <a:gd name="connsiteX43" fmla="*/ 688829 w 993944"/>
              <a:gd name="connsiteY43" fmla="*/ 328439 h 991544"/>
              <a:gd name="connsiteX44" fmla="*/ 702178 w 993944"/>
              <a:gd name="connsiteY44" fmla="*/ 340179 h 991544"/>
              <a:gd name="connsiteX45" fmla="*/ 719752 w 993944"/>
              <a:gd name="connsiteY45" fmla="*/ 354584 h 991544"/>
              <a:gd name="connsiteX46" fmla="*/ 730316 w 993944"/>
              <a:gd name="connsiteY46" fmla="*/ 362723 h 991544"/>
              <a:gd name="connsiteX47" fmla="*/ 770002 w 993944"/>
              <a:gd name="connsiteY47" fmla="*/ 388580 h 991544"/>
              <a:gd name="connsiteX48" fmla="*/ 817418 w 993944"/>
              <a:gd name="connsiteY48" fmla="*/ 412228 h 991544"/>
              <a:gd name="connsiteX49" fmla="*/ 857728 w 993944"/>
              <a:gd name="connsiteY49" fmla="*/ 427186 h 991544"/>
              <a:gd name="connsiteX50" fmla="*/ 902215 w 993944"/>
              <a:gd name="connsiteY50" fmla="*/ 438590 h 991544"/>
              <a:gd name="connsiteX51" fmla="*/ 920630 w 993944"/>
              <a:gd name="connsiteY51" fmla="*/ 442119 h 991544"/>
              <a:gd name="connsiteX52" fmla="*/ 938708 w 993944"/>
              <a:gd name="connsiteY52" fmla="*/ 444520 h 991544"/>
              <a:gd name="connsiteX53" fmla="*/ 952921 w 993944"/>
              <a:gd name="connsiteY53" fmla="*/ 446152 h 991544"/>
              <a:gd name="connsiteX54" fmla="*/ 956378 w 993944"/>
              <a:gd name="connsiteY54" fmla="*/ 446368 h 991544"/>
              <a:gd name="connsiteX55" fmla="*/ 967206 w 993944"/>
              <a:gd name="connsiteY55" fmla="*/ 447160 h 991544"/>
              <a:gd name="connsiteX56" fmla="*/ 973616 w 993944"/>
              <a:gd name="connsiteY56" fmla="*/ 447377 h 991544"/>
              <a:gd name="connsiteX57" fmla="*/ 989462 w 993944"/>
              <a:gd name="connsiteY57" fmla="*/ 447377 h 991544"/>
              <a:gd name="connsiteX58" fmla="*/ 992175 w 993944"/>
              <a:gd name="connsiteY58" fmla="*/ 450114 h 991544"/>
              <a:gd name="connsiteX59" fmla="*/ 992175 w 993944"/>
              <a:gd name="connsiteY59" fmla="*/ 453595 h 991544"/>
              <a:gd name="connsiteX60" fmla="*/ 992175 w 993944"/>
              <a:gd name="connsiteY60" fmla="*/ 540241 h 991544"/>
              <a:gd name="connsiteX61" fmla="*/ 985500 w 993944"/>
              <a:gd name="connsiteY61" fmla="*/ 547107 h 991544"/>
              <a:gd name="connsiteX62" fmla="*/ 969175 w 993944"/>
              <a:gd name="connsiteY62" fmla="*/ 547323 h 991544"/>
              <a:gd name="connsiteX63" fmla="*/ 960340 w 993944"/>
              <a:gd name="connsiteY63" fmla="*/ 548044 h 991544"/>
              <a:gd name="connsiteX64" fmla="*/ 958371 w 993944"/>
              <a:gd name="connsiteY64" fmla="*/ 548236 h 991544"/>
              <a:gd name="connsiteX65" fmla="*/ 942141 w 993944"/>
              <a:gd name="connsiteY65" fmla="*/ 549484 h 991544"/>
              <a:gd name="connsiteX66" fmla="*/ 917725 w 993944"/>
              <a:gd name="connsiteY66" fmla="*/ 552989 h 991544"/>
              <a:gd name="connsiteX67" fmla="*/ 875758 w 993944"/>
              <a:gd name="connsiteY67" fmla="*/ 562088 h 991544"/>
              <a:gd name="connsiteX68" fmla="*/ 788272 w 993944"/>
              <a:gd name="connsiteY68" fmla="*/ 595868 h 991544"/>
              <a:gd name="connsiteX69" fmla="*/ 754396 w 993944"/>
              <a:gd name="connsiteY69" fmla="*/ 615315 h 991544"/>
              <a:gd name="connsiteX70" fmla="*/ 723930 w 993944"/>
              <a:gd name="connsiteY70" fmla="*/ 636418 h 991544"/>
              <a:gd name="connsiteX71" fmla="*/ 705035 w 993944"/>
              <a:gd name="connsiteY71" fmla="*/ 651567 h 991544"/>
              <a:gd name="connsiteX72" fmla="*/ 663284 w 993944"/>
              <a:gd name="connsiteY72" fmla="*/ 691637 h 991544"/>
              <a:gd name="connsiteX73" fmla="*/ 648135 w 993944"/>
              <a:gd name="connsiteY73" fmla="*/ 709235 h 991544"/>
              <a:gd name="connsiteX74" fmla="*/ 632578 w 993944"/>
              <a:gd name="connsiteY74" fmla="*/ 729066 h 991544"/>
              <a:gd name="connsiteX75" fmla="*/ 614524 w 993944"/>
              <a:gd name="connsiteY75" fmla="*/ 755644 h 991544"/>
              <a:gd name="connsiteX76" fmla="*/ 589723 w 993944"/>
              <a:gd name="connsiteY76" fmla="*/ 800683 h 991544"/>
              <a:gd name="connsiteX77" fmla="*/ 575030 w 993944"/>
              <a:gd name="connsiteY77" fmla="*/ 835279 h 991544"/>
              <a:gd name="connsiteX78" fmla="*/ 566867 w 993944"/>
              <a:gd name="connsiteY78" fmla="*/ 859119 h 991544"/>
              <a:gd name="connsiteX79" fmla="*/ 555343 w 993944"/>
              <a:gd name="connsiteY79" fmla="*/ 904591 h 991544"/>
              <a:gd name="connsiteX80" fmla="*/ 550685 w 993944"/>
              <a:gd name="connsiteY80" fmla="*/ 930832 h 991544"/>
              <a:gd name="connsiteX81" fmla="*/ 549341 w 993944"/>
              <a:gd name="connsiteY81" fmla="*/ 943077 h 991544"/>
              <a:gd name="connsiteX82" fmla="*/ 547684 w 993944"/>
              <a:gd name="connsiteY82" fmla="*/ 959762 h 991544"/>
              <a:gd name="connsiteX83" fmla="*/ 547468 w 993944"/>
              <a:gd name="connsiteY83" fmla="*/ 964204 h 991544"/>
              <a:gd name="connsiteX84" fmla="*/ 546700 w 993944"/>
              <a:gd name="connsiteY84" fmla="*/ 977024 h 991544"/>
              <a:gd name="connsiteX85" fmla="*/ 546508 w 993944"/>
              <a:gd name="connsiteY85" fmla="*/ 985427 h 991544"/>
              <a:gd name="connsiteX86" fmla="*/ 546508 w 993944"/>
              <a:gd name="connsiteY86" fmla="*/ 989893 h 991544"/>
              <a:gd name="connsiteX87" fmla="*/ 544251 w 993944"/>
              <a:gd name="connsiteY87" fmla="*/ 992006 h 991544"/>
              <a:gd name="connsiteX88" fmla="*/ 540794 w 993944"/>
              <a:gd name="connsiteY88" fmla="*/ 992006 h 991544"/>
              <a:gd name="connsiteX89" fmla="*/ 453572 w 993944"/>
              <a:gd name="connsiteY89" fmla="*/ 992006 h 991544"/>
              <a:gd name="connsiteX90" fmla="*/ 447450 w 993944"/>
              <a:gd name="connsiteY90" fmla="*/ 985643 h 991544"/>
              <a:gd name="connsiteX91" fmla="*/ 447450 w 993944"/>
              <a:gd name="connsiteY91" fmla="*/ 975248 h 991544"/>
              <a:gd name="connsiteX92" fmla="*/ 447954 w 993944"/>
              <a:gd name="connsiteY92" fmla="*/ 969846 h 991544"/>
              <a:gd name="connsiteX93" fmla="*/ 448386 w 993944"/>
              <a:gd name="connsiteY93" fmla="*/ 960963 h 991544"/>
              <a:gd name="connsiteX94" fmla="*/ 449154 w 993944"/>
              <a:gd name="connsiteY94" fmla="*/ 951119 h 991544"/>
              <a:gd name="connsiteX95" fmla="*/ 449298 w 993944"/>
              <a:gd name="connsiteY95" fmla="*/ 949655 h 991544"/>
              <a:gd name="connsiteX96" fmla="*/ 450499 w 993944"/>
              <a:gd name="connsiteY96" fmla="*/ 933401 h 991544"/>
              <a:gd name="connsiteX97" fmla="*/ 452059 w 993944"/>
              <a:gd name="connsiteY97" fmla="*/ 921685 h 991544"/>
              <a:gd name="connsiteX98" fmla="*/ 454244 w 993944"/>
              <a:gd name="connsiteY98" fmla="*/ 906560 h 991544"/>
              <a:gd name="connsiteX99" fmla="*/ 457533 w 993944"/>
              <a:gd name="connsiteY99" fmla="*/ 887089 h 991544"/>
              <a:gd name="connsiteX100" fmla="*/ 465120 w 993944"/>
              <a:gd name="connsiteY100" fmla="*/ 853886 h 991544"/>
              <a:gd name="connsiteX101" fmla="*/ 482430 w 993944"/>
              <a:gd name="connsiteY101" fmla="*/ 799771 h 991544"/>
              <a:gd name="connsiteX102" fmla="*/ 499019 w 993944"/>
              <a:gd name="connsiteY102" fmla="*/ 760613 h 991544"/>
              <a:gd name="connsiteX103" fmla="*/ 517602 w 993944"/>
              <a:gd name="connsiteY103" fmla="*/ 724601 h 991544"/>
              <a:gd name="connsiteX104" fmla="*/ 539353 w 993944"/>
              <a:gd name="connsiteY104" fmla="*/ 689212 h 991544"/>
              <a:gd name="connsiteX105" fmla="*/ 566219 w 993944"/>
              <a:gd name="connsiteY105" fmla="*/ 652528 h 991544"/>
              <a:gd name="connsiteX106" fmla="*/ 584657 w 993944"/>
              <a:gd name="connsiteY106" fmla="*/ 630584 h 991544"/>
              <a:gd name="connsiteX107" fmla="*/ 602543 w 993944"/>
              <a:gd name="connsiteY107" fmla="*/ 611377 h 991544"/>
              <a:gd name="connsiteX108" fmla="*/ 615892 w 993944"/>
              <a:gd name="connsiteY108" fmla="*/ 598125 h 991544"/>
              <a:gd name="connsiteX109" fmla="*/ 633874 w 993944"/>
              <a:gd name="connsiteY109" fmla="*/ 581919 h 991544"/>
              <a:gd name="connsiteX110" fmla="*/ 649288 w 993944"/>
              <a:gd name="connsiteY110" fmla="*/ 568763 h 991544"/>
              <a:gd name="connsiteX111" fmla="*/ 668494 w 993944"/>
              <a:gd name="connsiteY111" fmla="*/ 553998 h 991544"/>
              <a:gd name="connsiteX112" fmla="*/ 675913 w 993944"/>
              <a:gd name="connsiteY112" fmla="*/ 548260 h 991544"/>
              <a:gd name="connsiteX113" fmla="*/ 676321 w 993944"/>
              <a:gd name="connsiteY113" fmla="*/ 547011 h 991544"/>
              <a:gd name="connsiteX114" fmla="*/ 675121 w 993944"/>
              <a:gd name="connsiteY114" fmla="*/ 546411 h 991544"/>
              <a:gd name="connsiteX115" fmla="*/ 673152 w 993944"/>
              <a:gd name="connsiteY115" fmla="*/ 546411 h 991544"/>
              <a:gd name="connsiteX116" fmla="*/ 665301 w 993944"/>
              <a:gd name="connsiteY116" fmla="*/ 547011 h 991544"/>
              <a:gd name="connsiteX117" fmla="*/ 12683 w 993944"/>
              <a:gd name="connsiteY117" fmla="*/ 547011 h 991544"/>
              <a:gd name="connsiteX118" fmla="*/ 3848 w 993944"/>
              <a:gd name="connsiteY118" fmla="*/ 546195 h 991544"/>
              <a:gd name="connsiteX119" fmla="*/ 1807 w 993944"/>
              <a:gd name="connsiteY119" fmla="*/ 543794 h 991544"/>
              <a:gd name="connsiteX120" fmla="*/ 1807 w 993944"/>
              <a:gd name="connsiteY120" fmla="*/ 539352 h 991544"/>
              <a:gd name="connsiteX121" fmla="*/ 1807 w 993944"/>
              <a:gd name="connsiteY121" fmla="*/ 454459 h 991544"/>
              <a:gd name="connsiteX122" fmla="*/ 8721 w 993944"/>
              <a:gd name="connsiteY122" fmla="*/ 447401 h 991544"/>
            </a:gdLst>
            <a:ahLst/>
            <a:cxnLst/>
            <a:rect l="l" t="t" r="r" b="b"/>
            <a:pathLst>
              <a:path w="993944" h="991544">
                <a:moveTo>
                  <a:pt x="339916" y="447401"/>
                </a:moveTo>
                <a:lnTo>
                  <a:pt x="664749" y="447401"/>
                </a:lnTo>
                <a:cubicBezTo>
                  <a:pt x="666574" y="447401"/>
                  <a:pt x="668398" y="447401"/>
                  <a:pt x="670199" y="447401"/>
                </a:cubicBezTo>
                <a:cubicBezTo>
                  <a:pt x="671999" y="447401"/>
                  <a:pt x="674400" y="448217"/>
                  <a:pt x="676249" y="446632"/>
                </a:cubicBezTo>
                <a:cubicBezTo>
                  <a:pt x="674893" y="445007"/>
                  <a:pt x="673270" y="443626"/>
                  <a:pt x="671447" y="442551"/>
                </a:cubicBezTo>
                <a:cubicBezTo>
                  <a:pt x="662924" y="436069"/>
                  <a:pt x="654281" y="429754"/>
                  <a:pt x="646071" y="422864"/>
                </a:cubicBezTo>
                <a:cubicBezTo>
                  <a:pt x="637860" y="415974"/>
                  <a:pt x="629145" y="408171"/>
                  <a:pt x="620838" y="400680"/>
                </a:cubicBezTo>
                <a:cubicBezTo>
                  <a:pt x="612987" y="393478"/>
                  <a:pt x="605592" y="386059"/>
                  <a:pt x="598198" y="378545"/>
                </a:cubicBezTo>
                <a:cubicBezTo>
                  <a:pt x="593396" y="373623"/>
                  <a:pt x="588955" y="368245"/>
                  <a:pt x="584321" y="363107"/>
                </a:cubicBezTo>
                <a:cubicBezTo>
                  <a:pt x="581680" y="360178"/>
                  <a:pt x="579039" y="357225"/>
                  <a:pt x="576494" y="354200"/>
                </a:cubicBezTo>
                <a:cubicBezTo>
                  <a:pt x="566987" y="342996"/>
                  <a:pt x="557943" y="331457"/>
                  <a:pt x="549365" y="319580"/>
                </a:cubicBezTo>
                <a:cubicBezTo>
                  <a:pt x="540218" y="306880"/>
                  <a:pt x="531695" y="293723"/>
                  <a:pt x="523628" y="280303"/>
                </a:cubicBezTo>
                <a:cubicBezTo>
                  <a:pt x="519907" y="274084"/>
                  <a:pt x="516426" y="267722"/>
                  <a:pt x="512920" y="261360"/>
                </a:cubicBezTo>
                <a:cubicBezTo>
                  <a:pt x="510519" y="256894"/>
                  <a:pt x="507999" y="252405"/>
                  <a:pt x="505718" y="247819"/>
                </a:cubicBezTo>
                <a:cubicBezTo>
                  <a:pt x="502093" y="240401"/>
                  <a:pt x="498515" y="232958"/>
                  <a:pt x="495130" y="225468"/>
                </a:cubicBezTo>
                <a:cubicBezTo>
                  <a:pt x="492609" y="219898"/>
                  <a:pt x="490328" y="214256"/>
                  <a:pt x="487928" y="208662"/>
                </a:cubicBezTo>
                <a:cubicBezTo>
                  <a:pt x="485383" y="202396"/>
                  <a:pt x="482838" y="196129"/>
                  <a:pt x="480533" y="189791"/>
                </a:cubicBezTo>
                <a:cubicBezTo>
                  <a:pt x="477148" y="180500"/>
                  <a:pt x="473883" y="171161"/>
                  <a:pt x="471050" y="161677"/>
                </a:cubicBezTo>
                <a:cubicBezTo>
                  <a:pt x="467449" y="149505"/>
                  <a:pt x="464063" y="137309"/>
                  <a:pt x="461230" y="124921"/>
                </a:cubicBezTo>
                <a:cubicBezTo>
                  <a:pt x="458830" y="114501"/>
                  <a:pt x="456621" y="104033"/>
                  <a:pt x="455108" y="93446"/>
                </a:cubicBezTo>
                <a:cubicBezTo>
                  <a:pt x="454004" y="85811"/>
                  <a:pt x="452395" y="78224"/>
                  <a:pt x="451555" y="70542"/>
                </a:cubicBezTo>
                <a:cubicBezTo>
                  <a:pt x="451099" y="66316"/>
                  <a:pt x="450667" y="62019"/>
                  <a:pt x="450115" y="57793"/>
                </a:cubicBezTo>
                <a:cubicBezTo>
                  <a:pt x="449394" y="52247"/>
                  <a:pt x="449874" y="46581"/>
                  <a:pt x="448554" y="41108"/>
                </a:cubicBezTo>
                <a:cubicBezTo>
                  <a:pt x="448518" y="40781"/>
                  <a:pt x="448518" y="40450"/>
                  <a:pt x="448554" y="40123"/>
                </a:cubicBezTo>
                <a:cubicBezTo>
                  <a:pt x="448818" y="28575"/>
                  <a:pt x="446897" y="17099"/>
                  <a:pt x="447450" y="5527"/>
                </a:cubicBezTo>
                <a:cubicBezTo>
                  <a:pt x="447450" y="5047"/>
                  <a:pt x="447450" y="4543"/>
                  <a:pt x="447450" y="4063"/>
                </a:cubicBezTo>
                <a:cubicBezTo>
                  <a:pt x="447618" y="2622"/>
                  <a:pt x="448170" y="1974"/>
                  <a:pt x="449610" y="1854"/>
                </a:cubicBezTo>
                <a:cubicBezTo>
                  <a:pt x="451051" y="1734"/>
                  <a:pt x="452251" y="1854"/>
                  <a:pt x="453572" y="1854"/>
                </a:cubicBezTo>
                <a:lnTo>
                  <a:pt x="540242" y="1854"/>
                </a:lnTo>
                <a:cubicBezTo>
                  <a:pt x="546676" y="1854"/>
                  <a:pt x="546436" y="1854"/>
                  <a:pt x="546460" y="8144"/>
                </a:cubicBezTo>
                <a:cubicBezTo>
                  <a:pt x="546256" y="12264"/>
                  <a:pt x="546496" y="16393"/>
                  <a:pt x="547180" y="20460"/>
                </a:cubicBezTo>
                <a:cubicBezTo>
                  <a:pt x="547425" y="22427"/>
                  <a:pt x="547490" y="24412"/>
                  <a:pt x="547372" y="26390"/>
                </a:cubicBezTo>
                <a:cubicBezTo>
                  <a:pt x="547147" y="30348"/>
                  <a:pt x="547430" y="34317"/>
                  <a:pt x="548213" y="38203"/>
                </a:cubicBezTo>
                <a:cubicBezTo>
                  <a:pt x="548352" y="38995"/>
                  <a:pt x="548402" y="39800"/>
                  <a:pt x="548357" y="40603"/>
                </a:cubicBezTo>
                <a:cubicBezTo>
                  <a:pt x="548604" y="46514"/>
                  <a:pt x="549190" y="52406"/>
                  <a:pt x="550109" y="58250"/>
                </a:cubicBezTo>
                <a:cubicBezTo>
                  <a:pt x="550974" y="65116"/>
                  <a:pt x="552030" y="71934"/>
                  <a:pt x="553182" y="78753"/>
                </a:cubicBezTo>
                <a:cubicBezTo>
                  <a:pt x="554959" y="89292"/>
                  <a:pt x="557072" y="99784"/>
                  <a:pt x="559617" y="110180"/>
                </a:cubicBezTo>
                <a:cubicBezTo>
                  <a:pt x="563345" y="125220"/>
                  <a:pt x="567866" y="140054"/>
                  <a:pt x="573157" y="154619"/>
                </a:cubicBezTo>
                <a:cubicBezTo>
                  <a:pt x="577215" y="165759"/>
                  <a:pt x="581680" y="176779"/>
                  <a:pt x="586746" y="187510"/>
                </a:cubicBezTo>
                <a:cubicBezTo>
                  <a:pt x="589147" y="192312"/>
                  <a:pt x="591308" y="197402"/>
                  <a:pt x="593732" y="202276"/>
                </a:cubicBezTo>
                <a:cubicBezTo>
                  <a:pt x="602575" y="219614"/>
                  <a:pt x="612536" y="236359"/>
                  <a:pt x="623551" y="252405"/>
                </a:cubicBezTo>
                <a:cubicBezTo>
                  <a:pt x="630496" y="262664"/>
                  <a:pt x="637860" y="272589"/>
                  <a:pt x="645638" y="282175"/>
                </a:cubicBezTo>
                <a:cubicBezTo>
                  <a:pt x="650440" y="288033"/>
                  <a:pt x="655434" y="293747"/>
                  <a:pt x="660451" y="299437"/>
                </a:cubicBezTo>
                <a:cubicBezTo>
                  <a:pt x="669407" y="309617"/>
                  <a:pt x="679202" y="318932"/>
                  <a:pt x="688829" y="328439"/>
                </a:cubicBezTo>
                <a:cubicBezTo>
                  <a:pt x="693031" y="332593"/>
                  <a:pt x="697808" y="336170"/>
                  <a:pt x="702178" y="340179"/>
                </a:cubicBezTo>
                <a:cubicBezTo>
                  <a:pt x="707772" y="345317"/>
                  <a:pt x="713774" y="349927"/>
                  <a:pt x="719752" y="354584"/>
                </a:cubicBezTo>
                <a:cubicBezTo>
                  <a:pt x="723233" y="357321"/>
                  <a:pt x="726690" y="360130"/>
                  <a:pt x="730316" y="362723"/>
                </a:cubicBezTo>
                <a:cubicBezTo>
                  <a:pt x="743067" y="372055"/>
                  <a:pt x="756314" y="380689"/>
                  <a:pt x="770002" y="388580"/>
                </a:cubicBezTo>
                <a:cubicBezTo>
                  <a:pt x="785340" y="397367"/>
                  <a:pt x="801172" y="405261"/>
                  <a:pt x="817418" y="412228"/>
                </a:cubicBezTo>
                <a:cubicBezTo>
                  <a:pt x="830647" y="417822"/>
                  <a:pt x="844043" y="422864"/>
                  <a:pt x="857728" y="427186"/>
                </a:cubicBezTo>
                <a:cubicBezTo>
                  <a:pt x="872323" y="431846"/>
                  <a:pt x="887177" y="435653"/>
                  <a:pt x="902215" y="438590"/>
                </a:cubicBezTo>
                <a:cubicBezTo>
                  <a:pt x="908362" y="439766"/>
                  <a:pt x="914460" y="441134"/>
                  <a:pt x="920630" y="442119"/>
                </a:cubicBezTo>
                <a:cubicBezTo>
                  <a:pt x="926800" y="443103"/>
                  <a:pt x="932634" y="443463"/>
                  <a:pt x="938708" y="444520"/>
                </a:cubicBezTo>
                <a:cubicBezTo>
                  <a:pt x="943510" y="445408"/>
                  <a:pt x="948311" y="444952"/>
                  <a:pt x="952921" y="446152"/>
                </a:cubicBezTo>
                <a:cubicBezTo>
                  <a:pt x="954061" y="446356"/>
                  <a:pt x="955221" y="446431"/>
                  <a:pt x="956378" y="446368"/>
                </a:cubicBezTo>
                <a:cubicBezTo>
                  <a:pt x="960003" y="446296"/>
                  <a:pt x="963629" y="446563"/>
                  <a:pt x="967206" y="447160"/>
                </a:cubicBezTo>
                <a:cubicBezTo>
                  <a:pt x="969331" y="447437"/>
                  <a:pt x="971477" y="447509"/>
                  <a:pt x="973616" y="447377"/>
                </a:cubicBezTo>
                <a:cubicBezTo>
                  <a:pt x="978898" y="447377"/>
                  <a:pt x="984180" y="447377"/>
                  <a:pt x="989462" y="447377"/>
                </a:cubicBezTo>
                <a:cubicBezTo>
                  <a:pt x="991502" y="447377"/>
                  <a:pt x="992031" y="448073"/>
                  <a:pt x="992175" y="450114"/>
                </a:cubicBezTo>
                <a:cubicBezTo>
                  <a:pt x="992175" y="451266"/>
                  <a:pt x="992175" y="452514"/>
                  <a:pt x="992175" y="453595"/>
                </a:cubicBezTo>
                <a:cubicBezTo>
                  <a:pt x="992175" y="482405"/>
                  <a:pt x="992175" y="511287"/>
                  <a:pt x="992175" y="540241"/>
                </a:cubicBezTo>
                <a:cubicBezTo>
                  <a:pt x="992175" y="546411"/>
                  <a:pt x="993063" y="546387"/>
                  <a:pt x="985500" y="547107"/>
                </a:cubicBezTo>
                <a:cubicBezTo>
                  <a:pt x="980122" y="547635"/>
                  <a:pt x="974625" y="547275"/>
                  <a:pt x="969175" y="547323"/>
                </a:cubicBezTo>
                <a:cubicBezTo>
                  <a:pt x="966210" y="547141"/>
                  <a:pt x="963235" y="547383"/>
                  <a:pt x="960340" y="548044"/>
                </a:cubicBezTo>
                <a:cubicBezTo>
                  <a:pt x="959701" y="548226"/>
                  <a:pt x="959033" y="548293"/>
                  <a:pt x="958371" y="548236"/>
                </a:cubicBezTo>
                <a:cubicBezTo>
                  <a:pt x="952933" y="548132"/>
                  <a:pt x="947500" y="548550"/>
                  <a:pt x="942141" y="549484"/>
                </a:cubicBezTo>
                <a:cubicBezTo>
                  <a:pt x="933978" y="550428"/>
                  <a:pt x="925840" y="551597"/>
                  <a:pt x="917725" y="552989"/>
                </a:cubicBezTo>
                <a:cubicBezTo>
                  <a:pt x="903608" y="555407"/>
                  <a:pt x="889618" y="558439"/>
                  <a:pt x="875758" y="562088"/>
                </a:cubicBezTo>
                <a:cubicBezTo>
                  <a:pt x="845474" y="570191"/>
                  <a:pt x="816143" y="581516"/>
                  <a:pt x="788272" y="595868"/>
                </a:cubicBezTo>
                <a:cubicBezTo>
                  <a:pt x="776700" y="601846"/>
                  <a:pt x="765464" y="608424"/>
                  <a:pt x="754396" y="615315"/>
                </a:cubicBezTo>
                <a:cubicBezTo>
                  <a:pt x="743880" y="621845"/>
                  <a:pt x="733821" y="629024"/>
                  <a:pt x="723930" y="636418"/>
                </a:cubicBezTo>
                <a:cubicBezTo>
                  <a:pt x="717471" y="641220"/>
                  <a:pt x="711277" y="646454"/>
                  <a:pt x="705035" y="651567"/>
                </a:cubicBezTo>
                <a:cubicBezTo>
                  <a:pt x="690383" y="664136"/>
                  <a:pt x="676443" y="677513"/>
                  <a:pt x="663284" y="691637"/>
                </a:cubicBezTo>
                <a:cubicBezTo>
                  <a:pt x="657907" y="697183"/>
                  <a:pt x="653225" y="703377"/>
                  <a:pt x="648135" y="709235"/>
                </a:cubicBezTo>
                <a:cubicBezTo>
                  <a:pt x="642637" y="715598"/>
                  <a:pt x="637572" y="722272"/>
                  <a:pt x="632578" y="729066"/>
                </a:cubicBezTo>
                <a:cubicBezTo>
                  <a:pt x="626240" y="737709"/>
                  <a:pt x="620262" y="746568"/>
                  <a:pt x="614524" y="755644"/>
                </a:cubicBezTo>
                <a:cubicBezTo>
                  <a:pt x="605364" y="770149"/>
                  <a:pt x="597084" y="785188"/>
                  <a:pt x="589723" y="800683"/>
                </a:cubicBezTo>
                <a:cubicBezTo>
                  <a:pt x="584328" y="811984"/>
                  <a:pt x="579431" y="823515"/>
                  <a:pt x="575030" y="835279"/>
                </a:cubicBezTo>
                <a:cubicBezTo>
                  <a:pt x="572101" y="843154"/>
                  <a:pt x="569381" y="851101"/>
                  <a:pt x="566867" y="859119"/>
                </a:cubicBezTo>
                <a:cubicBezTo>
                  <a:pt x="562082" y="874021"/>
                  <a:pt x="558231" y="889209"/>
                  <a:pt x="555343" y="904591"/>
                </a:cubicBezTo>
                <a:cubicBezTo>
                  <a:pt x="553783" y="913330"/>
                  <a:pt x="552126" y="922069"/>
                  <a:pt x="550685" y="930832"/>
                </a:cubicBezTo>
                <a:cubicBezTo>
                  <a:pt x="550037" y="934866"/>
                  <a:pt x="550181" y="939067"/>
                  <a:pt x="549341" y="943077"/>
                </a:cubicBezTo>
                <a:cubicBezTo>
                  <a:pt x="548189" y="948598"/>
                  <a:pt x="548981" y="954288"/>
                  <a:pt x="547684" y="959762"/>
                </a:cubicBezTo>
                <a:cubicBezTo>
                  <a:pt x="547456" y="961232"/>
                  <a:pt x="547384" y="962720"/>
                  <a:pt x="547468" y="964204"/>
                </a:cubicBezTo>
                <a:cubicBezTo>
                  <a:pt x="547548" y="968492"/>
                  <a:pt x="547291" y="972777"/>
                  <a:pt x="546700" y="977024"/>
                </a:cubicBezTo>
                <a:cubicBezTo>
                  <a:pt x="546407" y="979816"/>
                  <a:pt x="546342" y="982625"/>
                  <a:pt x="546508" y="985427"/>
                </a:cubicBezTo>
                <a:cubicBezTo>
                  <a:pt x="546508" y="986916"/>
                  <a:pt x="546508" y="988404"/>
                  <a:pt x="546508" y="989893"/>
                </a:cubicBezTo>
                <a:cubicBezTo>
                  <a:pt x="546508" y="991381"/>
                  <a:pt x="545740" y="991885"/>
                  <a:pt x="544251" y="992006"/>
                </a:cubicBezTo>
                <a:cubicBezTo>
                  <a:pt x="542763" y="992126"/>
                  <a:pt x="541850" y="992006"/>
                  <a:pt x="540794" y="992006"/>
                </a:cubicBezTo>
                <a:lnTo>
                  <a:pt x="453572" y="992006"/>
                </a:lnTo>
                <a:cubicBezTo>
                  <a:pt x="447161" y="992006"/>
                  <a:pt x="447426" y="992006"/>
                  <a:pt x="447450" y="985643"/>
                </a:cubicBezTo>
                <a:cubicBezTo>
                  <a:pt x="447450" y="982186"/>
                  <a:pt x="447450" y="978705"/>
                  <a:pt x="447450" y="975248"/>
                </a:cubicBezTo>
                <a:cubicBezTo>
                  <a:pt x="447402" y="973433"/>
                  <a:pt x="447572" y="971620"/>
                  <a:pt x="447954" y="969846"/>
                </a:cubicBezTo>
                <a:cubicBezTo>
                  <a:pt x="448398" y="966907"/>
                  <a:pt x="448542" y="963930"/>
                  <a:pt x="448386" y="960963"/>
                </a:cubicBezTo>
                <a:cubicBezTo>
                  <a:pt x="448199" y="957662"/>
                  <a:pt x="448456" y="954351"/>
                  <a:pt x="449154" y="951119"/>
                </a:cubicBezTo>
                <a:cubicBezTo>
                  <a:pt x="449286" y="950644"/>
                  <a:pt x="449334" y="950147"/>
                  <a:pt x="449298" y="949655"/>
                </a:cubicBezTo>
                <a:cubicBezTo>
                  <a:pt x="448890" y="944181"/>
                  <a:pt x="450307" y="938851"/>
                  <a:pt x="450499" y="933401"/>
                </a:cubicBezTo>
                <a:cubicBezTo>
                  <a:pt x="450643" y="929488"/>
                  <a:pt x="451675" y="925598"/>
                  <a:pt x="452059" y="921685"/>
                </a:cubicBezTo>
                <a:cubicBezTo>
                  <a:pt x="452539" y="916595"/>
                  <a:pt x="453332" y="911578"/>
                  <a:pt x="454244" y="906560"/>
                </a:cubicBezTo>
                <a:cubicBezTo>
                  <a:pt x="455396" y="900078"/>
                  <a:pt x="456237" y="893547"/>
                  <a:pt x="457533" y="887089"/>
                </a:cubicBezTo>
                <a:cubicBezTo>
                  <a:pt x="459766" y="875973"/>
                  <a:pt x="462143" y="864857"/>
                  <a:pt x="465120" y="853886"/>
                </a:cubicBezTo>
                <a:cubicBezTo>
                  <a:pt x="469972" y="835567"/>
                  <a:pt x="475748" y="817506"/>
                  <a:pt x="482430" y="799771"/>
                </a:cubicBezTo>
                <a:cubicBezTo>
                  <a:pt x="487544" y="786518"/>
                  <a:pt x="493089" y="773506"/>
                  <a:pt x="499019" y="760613"/>
                </a:cubicBezTo>
                <a:cubicBezTo>
                  <a:pt x="504685" y="748297"/>
                  <a:pt x="511024" y="736389"/>
                  <a:pt x="517602" y="724601"/>
                </a:cubicBezTo>
                <a:cubicBezTo>
                  <a:pt x="524180" y="712813"/>
                  <a:pt x="531623" y="700592"/>
                  <a:pt x="539353" y="689212"/>
                </a:cubicBezTo>
                <a:cubicBezTo>
                  <a:pt x="547804" y="676608"/>
                  <a:pt x="556712" y="664364"/>
                  <a:pt x="566219" y="652528"/>
                </a:cubicBezTo>
                <a:cubicBezTo>
                  <a:pt x="572197" y="645061"/>
                  <a:pt x="578223" y="637715"/>
                  <a:pt x="584657" y="630584"/>
                </a:cubicBezTo>
                <a:cubicBezTo>
                  <a:pt x="590491" y="624078"/>
                  <a:pt x="596205" y="617476"/>
                  <a:pt x="602543" y="611377"/>
                </a:cubicBezTo>
                <a:cubicBezTo>
                  <a:pt x="607081" y="607056"/>
                  <a:pt x="611426" y="602518"/>
                  <a:pt x="615892" y="598125"/>
                </a:cubicBezTo>
                <a:cubicBezTo>
                  <a:pt x="621654" y="592459"/>
                  <a:pt x="627704" y="587129"/>
                  <a:pt x="633874" y="581919"/>
                </a:cubicBezTo>
                <a:cubicBezTo>
                  <a:pt x="639036" y="577550"/>
                  <a:pt x="644030" y="572988"/>
                  <a:pt x="649288" y="568763"/>
                </a:cubicBezTo>
                <a:cubicBezTo>
                  <a:pt x="655578" y="563697"/>
                  <a:pt x="662084" y="558895"/>
                  <a:pt x="668494" y="553998"/>
                </a:cubicBezTo>
                <a:lnTo>
                  <a:pt x="675913" y="548260"/>
                </a:lnTo>
                <a:cubicBezTo>
                  <a:pt x="676321" y="547947"/>
                  <a:pt x="676681" y="547467"/>
                  <a:pt x="676321" y="547011"/>
                </a:cubicBezTo>
                <a:cubicBezTo>
                  <a:pt x="676006" y="546673"/>
                  <a:pt x="675579" y="546459"/>
                  <a:pt x="675121" y="546411"/>
                </a:cubicBezTo>
                <a:cubicBezTo>
                  <a:pt x="674470" y="546291"/>
                  <a:pt x="673803" y="546291"/>
                  <a:pt x="673152" y="546411"/>
                </a:cubicBezTo>
                <a:cubicBezTo>
                  <a:pt x="670578" y="546994"/>
                  <a:pt x="667932" y="547196"/>
                  <a:pt x="665301" y="547011"/>
                </a:cubicBezTo>
                <a:lnTo>
                  <a:pt x="12683" y="547011"/>
                </a:lnTo>
                <a:cubicBezTo>
                  <a:pt x="9714" y="547158"/>
                  <a:pt x="6739" y="546884"/>
                  <a:pt x="3848" y="546195"/>
                </a:cubicBezTo>
                <a:cubicBezTo>
                  <a:pt x="2664" y="546015"/>
                  <a:pt x="1793" y="544992"/>
                  <a:pt x="1807" y="543794"/>
                </a:cubicBezTo>
                <a:cubicBezTo>
                  <a:pt x="1807" y="542305"/>
                  <a:pt x="1807" y="540817"/>
                  <a:pt x="1807" y="539352"/>
                </a:cubicBezTo>
                <a:lnTo>
                  <a:pt x="1807" y="454459"/>
                </a:lnTo>
                <a:cubicBezTo>
                  <a:pt x="1807" y="446944"/>
                  <a:pt x="1327" y="447401"/>
                  <a:pt x="8721" y="44740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8931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flipH="1">
            <a:off x="5651578" y="3409466"/>
            <a:ext cx="2823432" cy="1343589"/>
          </a:xfrm>
          <a:prstGeom prst="rect">
            <a:avLst/>
          </a:prstGeom>
          <a:solidFill>
            <a:schemeClr val="bg1"/>
          </a:solidFill>
          <a:ln w="22225" cap="sq">
            <a:solidFill>
              <a:schemeClr val="accent1">
                <a:lumMod val="60000"/>
                <a:lumOff val="40000"/>
              </a:schemeClr>
            </a:solidFill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0800000" flipH="1" flipV="1">
            <a:off x="749886" y="1445801"/>
            <a:ext cx="4530287" cy="4789898"/>
          </a:xfrm>
          <a:prstGeom prst="snip1Rect">
            <a:avLst/>
          </a:prstGeom>
          <a:solidFill>
            <a:schemeClr val="accent1"/>
          </a:solidFill>
          <a:ln w="1416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5651578" y="4873515"/>
            <a:ext cx="2823432" cy="1343589"/>
          </a:xfrm>
          <a:prstGeom prst="rect">
            <a:avLst/>
          </a:prstGeom>
          <a:solidFill>
            <a:schemeClr val="bg1"/>
          </a:solidFill>
          <a:ln w="22225" cap="sq">
            <a:solidFill>
              <a:schemeClr val="accent1">
                <a:lumMod val="60000"/>
                <a:lumOff val="40000"/>
              </a:schemeClr>
            </a:solidFill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flipV="1">
            <a:off x="8695468" y="1945532"/>
            <a:ext cx="2823432" cy="1343589"/>
          </a:xfrm>
          <a:prstGeom prst="snip1Rect">
            <a:avLst>
              <a:gd name="adj" fmla="val 120"/>
            </a:avLst>
          </a:prstGeom>
          <a:solidFill>
            <a:schemeClr val="bg1"/>
          </a:solidFill>
          <a:ln w="22225" cap="sq">
            <a:solidFill>
              <a:schemeClr val="accent1">
                <a:lumMod val="60000"/>
                <a:lumOff val="40000"/>
              </a:schemeClr>
            </a:solidFill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989695" y="3938372"/>
            <a:ext cx="4068087" cy="19958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8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Century" panose="02040604050505020304" pitchFamily="18" charset="0"/>
                <a:ea typeface="poppins-bold"/>
                <a:cs typeface="poppins-bold"/>
              </a:rPr>
              <a:t>Findings</a:t>
            </a:r>
            <a:endParaRPr kumimoji="1" lang="zh-CN" altLang="en-US" sz="3200" dirty="0">
              <a:latin typeface="Century" panose="02040604050505020304" pitchFamily="18" charset="0"/>
            </a:endParaRPr>
          </a:p>
        </p:txBody>
      </p:sp>
      <p:cxnSp>
        <p:nvCxnSpPr>
          <p:cNvPr id="8" name="线条 1"/>
          <p:cNvCxnSpPr/>
          <p:nvPr/>
        </p:nvCxnSpPr>
        <p:spPr>
          <a:xfrm flipH="1">
            <a:off x="989695" y="3590750"/>
            <a:ext cx="364589" cy="0"/>
          </a:xfrm>
          <a:prstGeom prst="line">
            <a:avLst/>
          </a:prstGeom>
          <a:noFill/>
          <a:ln w="28575" cap="sq">
            <a:solidFill>
              <a:schemeClr val="bg1">
                <a:alpha val="35000"/>
              </a:schemeClr>
            </a:solidFill>
            <a:prstDash val="solid"/>
            <a:miter/>
          </a:ln>
        </p:spPr>
      </p:cxnSp>
      <p:sp>
        <p:nvSpPr>
          <p:cNvPr id="9" name="标题 1"/>
          <p:cNvSpPr txBox="1"/>
          <p:nvPr/>
        </p:nvSpPr>
        <p:spPr>
          <a:xfrm>
            <a:off x="6607867" y="3756471"/>
            <a:ext cx="1663700" cy="839653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en-US" altLang="zh-CN" sz="1400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Robust evidence for zinc sulfate and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fenofibrate</a:t>
            </a:r>
            <a:r>
              <a:rPr kumimoji="1" lang="en-US" altLang="zh-CN" sz="1400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.</a:t>
            </a:r>
            <a:endParaRPr kumimoji="1" lang="zh-CN" altLang="en-US" sz="2000" dirty="0">
              <a:solidFill>
                <a:srgbClr val="CC0099"/>
              </a:solidFill>
              <a:latin typeface="Century" panose="02040604050505020304" pitchFamily="18" charset="0"/>
            </a:endParaRPr>
          </a:p>
        </p:txBody>
      </p:sp>
      <p:cxnSp>
        <p:nvCxnSpPr>
          <p:cNvPr id="10" name="线条 1"/>
          <p:cNvCxnSpPr/>
          <p:nvPr/>
        </p:nvCxnSpPr>
        <p:spPr>
          <a:xfrm>
            <a:off x="6649099" y="3727735"/>
            <a:ext cx="371475" cy="0"/>
          </a:xfrm>
          <a:prstGeom prst="line">
            <a:avLst/>
          </a:prstGeom>
          <a:noFill/>
          <a:ln w="19050" cap="sq">
            <a:solidFill>
              <a:schemeClr val="tx1">
                <a:lumMod val="85000"/>
                <a:lumOff val="15000"/>
              </a:schemeClr>
            </a:solidFill>
            <a:prstDash val="solid"/>
            <a:miter/>
          </a:ln>
        </p:spPr>
      </p:cxnSp>
      <p:sp>
        <p:nvSpPr>
          <p:cNvPr id="11" name="标题 1"/>
          <p:cNvSpPr txBox="1"/>
          <p:nvPr/>
        </p:nvSpPr>
        <p:spPr>
          <a:xfrm>
            <a:off x="5974975" y="3918036"/>
            <a:ext cx="289255" cy="289255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811632" y="3754693"/>
            <a:ext cx="615941" cy="615941"/>
          </a:xfrm>
          <a:prstGeom prst="ellipse">
            <a:avLst/>
          </a:prstGeom>
          <a:noFill/>
          <a:ln w="222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607867" y="5228110"/>
            <a:ext cx="1663700" cy="839653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en-US" altLang="zh-CN" sz="1399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Older evidence for phenobarbital and </a:t>
            </a:r>
            <a:r>
              <a:rPr kumimoji="1" lang="en-US" altLang="zh-CN" sz="1399" dirty="0" err="1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clofibrate</a:t>
            </a:r>
            <a:r>
              <a:rPr kumimoji="1" lang="en-US" altLang="zh-CN" sz="1399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.</a:t>
            </a:r>
            <a:endParaRPr kumimoji="1" lang="zh-CN" altLang="en-US" dirty="0">
              <a:solidFill>
                <a:srgbClr val="CC0099"/>
              </a:solidFill>
              <a:latin typeface="Century" panose="02040604050505020304" pitchFamily="18" charset="0"/>
            </a:endParaRPr>
          </a:p>
        </p:txBody>
      </p:sp>
      <p:cxnSp>
        <p:nvCxnSpPr>
          <p:cNvPr id="14" name="线条 1"/>
          <p:cNvCxnSpPr/>
          <p:nvPr/>
        </p:nvCxnSpPr>
        <p:spPr>
          <a:xfrm>
            <a:off x="6664865" y="5159483"/>
            <a:ext cx="371475" cy="0"/>
          </a:xfrm>
          <a:prstGeom prst="line">
            <a:avLst/>
          </a:prstGeom>
          <a:noFill/>
          <a:ln w="19050" cap="sq">
            <a:solidFill>
              <a:schemeClr val="tx1">
                <a:lumMod val="85000"/>
                <a:lumOff val="15000"/>
              </a:schemeClr>
            </a:solidFill>
            <a:prstDash val="solid"/>
            <a:miter/>
          </a:ln>
        </p:spPr>
      </p:cxnSp>
      <p:sp>
        <p:nvSpPr>
          <p:cNvPr id="15" name="标题 1"/>
          <p:cNvSpPr txBox="1"/>
          <p:nvPr/>
        </p:nvSpPr>
        <p:spPr>
          <a:xfrm>
            <a:off x="5974975" y="5395591"/>
            <a:ext cx="289255" cy="262244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5811632" y="5218742"/>
            <a:ext cx="615941" cy="615941"/>
          </a:xfrm>
          <a:prstGeom prst="ellipse">
            <a:avLst/>
          </a:prstGeom>
          <a:noFill/>
          <a:ln w="222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9635986" y="2224149"/>
            <a:ext cx="1663700" cy="924484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en-US" altLang="zh-CN" sz="1600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No reduced need for exchange transfusion.</a:t>
            </a:r>
            <a:endParaRPr kumimoji="1" lang="zh-CN" altLang="en-US" sz="2400" dirty="0">
              <a:solidFill>
                <a:srgbClr val="CC0099"/>
              </a:solidFill>
              <a:latin typeface="Century" panose="02040604050505020304" pitchFamily="18" charset="0"/>
            </a:endParaRPr>
          </a:p>
        </p:txBody>
      </p:sp>
      <p:cxnSp>
        <p:nvCxnSpPr>
          <p:cNvPr id="18" name="线条 1"/>
          <p:cNvCxnSpPr/>
          <p:nvPr/>
        </p:nvCxnSpPr>
        <p:spPr>
          <a:xfrm>
            <a:off x="9733096" y="2252856"/>
            <a:ext cx="371475" cy="0"/>
          </a:xfrm>
          <a:prstGeom prst="line">
            <a:avLst/>
          </a:prstGeom>
          <a:noFill/>
          <a:ln w="19050" cap="sq">
            <a:solidFill>
              <a:schemeClr val="tx1">
                <a:lumMod val="85000"/>
                <a:lumOff val="15000"/>
              </a:schemeClr>
            </a:solidFill>
            <a:prstDash val="solid"/>
            <a:miter/>
          </a:ln>
        </p:spPr>
      </p:cxnSp>
      <p:sp>
        <p:nvSpPr>
          <p:cNvPr id="19" name="标题 1"/>
          <p:cNvSpPr txBox="1"/>
          <p:nvPr/>
        </p:nvSpPr>
        <p:spPr>
          <a:xfrm>
            <a:off x="9027440" y="2485525"/>
            <a:ext cx="289255" cy="267580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8864097" y="2311345"/>
            <a:ext cx="615941" cy="615941"/>
          </a:xfrm>
          <a:prstGeom prst="ellipse">
            <a:avLst/>
          </a:prstGeom>
          <a:noFill/>
          <a:ln w="222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flipH="1">
            <a:off x="5651578" y="1945534"/>
            <a:ext cx="2823432" cy="1343589"/>
          </a:xfrm>
          <a:prstGeom prst="snip1Rect">
            <a:avLst>
              <a:gd name="adj" fmla="val 27343"/>
            </a:avLst>
          </a:prstGeom>
          <a:solidFill>
            <a:schemeClr val="bg1"/>
          </a:solidFill>
          <a:ln w="22225" cap="sq">
            <a:solidFill>
              <a:schemeClr val="accent1">
                <a:lumMod val="60000"/>
                <a:lumOff val="40000"/>
              </a:schemeClr>
            </a:solidFill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6607867" y="2211993"/>
            <a:ext cx="1663700" cy="72019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en-US" altLang="zh-CN" sz="1200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Reduction in TSB levels and duration of phototherapy</a:t>
            </a:r>
            <a:r>
              <a:rPr kumimoji="1" lang="en-US" altLang="zh-CN" sz="957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.</a:t>
            </a:r>
            <a:endParaRPr kumimoji="1" lang="zh-CN" altLang="en-US" dirty="0"/>
          </a:p>
        </p:txBody>
      </p:sp>
      <p:cxnSp>
        <p:nvCxnSpPr>
          <p:cNvPr id="23" name="线条 1"/>
          <p:cNvCxnSpPr/>
          <p:nvPr/>
        </p:nvCxnSpPr>
        <p:spPr>
          <a:xfrm>
            <a:off x="6661223" y="2248881"/>
            <a:ext cx="371475" cy="0"/>
          </a:xfrm>
          <a:prstGeom prst="line">
            <a:avLst/>
          </a:prstGeom>
          <a:noFill/>
          <a:ln w="19050" cap="sq">
            <a:solidFill>
              <a:schemeClr val="tx1">
                <a:lumMod val="85000"/>
                <a:lumOff val="15000"/>
              </a:schemeClr>
            </a:solidFill>
            <a:prstDash val="solid"/>
            <a:miter/>
          </a:ln>
        </p:spPr>
      </p:cxnSp>
      <p:sp>
        <p:nvSpPr>
          <p:cNvPr id="24" name="标题 1"/>
          <p:cNvSpPr txBox="1"/>
          <p:nvPr/>
        </p:nvSpPr>
        <p:spPr>
          <a:xfrm>
            <a:off x="5792224" y="2307370"/>
            <a:ext cx="615941" cy="615941"/>
          </a:xfrm>
          <a:prstGeom prst="ellipse">
            <a:avLst/>
          </a:prstGeom>
          <a:noFill/>
          <a:ln w="222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5949942" y="2473724"/>
            <a:ext cx="300505" cy="283233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flipH="1">
            <a:off x="8695467" y="3409466"/>
            <a:ext cx="2823432" cy="1343589"/>
          </a:xfrm>
          <a:prstGeom prst="rect">
            <a:avLst/>
          </a:prstGeom>
          <a:solidFill>
            <a:schemeClr val="bg1"/>
          </a:solidFill>
          <a:ln w="22225" cap="sq">
            <a:solidFill>
              <a:schemeClr val="accent1">
                <a:lumMod val="60000"/>
                <a:lumOff val="40000"/>
              </a:schemeClr>
            </a:solidFill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9635986" y="3794135"/>
            <a:ext cx="1663700" cy="535724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en-US" altLang="zh-CN" sz="1400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LOE 1a–2a, GRADE B–C.</a:t>
            </a:r>
            <a:endParaRPr kumimoji="1" lang="zh-CN" altLang="en-US" sz="2000" dirty="0">
              <a:solidFill>
                <a:srgbClr val="CC0099"/>
              </a:solidFill>
              <a:latin typeface="Century" panose="02040604050505020304" pitchFamily="18" charset="0"/>
            </a:endParaRPr>
          </a:p>
        </p:txBody>
      </p:sp>
      <p:cxnSp>
        <p:nvCxnSpPr>
          <p:cNvPr id="28" name="线条 1"/>
          <p:cNvCxnSpPr/>
          <p:nvPr/>
        </p:nvCxnSpPr>
        <p:spPr>
          <a:xfrm>
            <a:off x="9665000" y="3764928"/>
            <a:ext cx="371475" cy="0"/>
          </a:xfrm>
          <a:prstGeom prst="line">
            <a:avLst/>
          </a:prstGeom>
          <a:noFill/>
          <a:ln w="19050" cap="sq">
            <a:solidFill>
              <a:schemeClr val="tx1">
                <a:lumMod val="85000"/>
                <a:lumOff val="15000"/>
              </a:schemeClr>
            </a:solidFill>
            <a:prstDash val="solid"/>
            <a:miter/>
          </a:ln>
        </p:spPr>
      </p:cxnSp>
      <p:sp>
        <p:nvSpPr>
          <p:cNvPr id="29" name="标题 1"/>
          <p:cNvSpPr txBox="1"/>
          <p:nvPr/>
        </p:nvSpPr>
        <p:spPr>
          <a:xfrm>
            <a:off x="8827533" y="3791886"/>
            <a:ext cx="615941" cy="615941"/>
          </a:xfrm>
          <a:prstGeom prst="ellipse">
            <a:avLst/>
          </a:prstGeom>
          <a:noFill/>
          <a:ln w="222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8974019" y="3938372"/>
            <a:ext cx="322968" cy="322968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矩形: 圆角 1"/>
          <p:cNvSpPr txBox="1"/>
          <p:nvPr/>
        </p:nvSpPr>
        <p:spPr>
          <a:xfrm>
            <a:off x="455613" y="208282"/>
            <a:ext cx="10860087" cy="807720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任意多边形: 形状 2"/>
          <p:cNvSpPr txBox="1"/>
          <p:nvPr/>
        </p:nvSpPr>
        <p:spPr>
          <a:xfrm>
            <a:off x="455613" y="208282"/>
            <a:ext cx="1386839" cy="807720"/>
          </a:xfrm>
          <a:custGeom>
            <a:avLst/>
            <a:gdLst>
              <a:gd name="connsiteX0" fmla="*/ 860790 w 1386839"/>
              <a:gd name="connsiteY0" fmla="*/ 483203 h 807720"/>
              <a:gd name="connsiteX1" fmla="*/ 1036552 w 1386839"/>
              <a:gd name="connsiteY1" fmla="*/ 483203 h 807720"/>
              <a:gd name="connsiteX2" fmla="*/ 1036552 w 1386839"/>
              <a:gd name="connsiteY2" fmla="*/ 657043 h 807720"/>
              <a:gd name="connsiteX3" fmla="*/ 1211077 w 1386839"/>
              <a:gd name="connsiteY3" fmla="*/ 657043 h 807720"/>
              <a:gd name="connsiteX4" fmla="*/ 1211077 w 1386839"/>
              <a:gd name="connsiteY4" fmla="*/ 483203 h 807720"/>
              <a:gd name="connsiteX5" fmla="*/ 1386839 w 1386839"/>
              <a:gd name="connsiteY5" fmla="*/ 483203 h 807720"/>
              <a:gd name="connsiteX6" fmla="*/ 1386839 w 1386839"/>
              <a:gd name="connsiteY6" fmla="*/ 658966 h 807720"/>
              <a:gd name="connsiteX7" fmla="*/ 1211734 w 1386839"/>
              <a:gd name="connsiteY7" fmla="*/ 658966 h 807720"/>
              <a:gd name="connsiteX8" fmla="*/ 1211734 w 1386839"/>
              <a:gd name="connsiteY8" fmla="*/ 807720 h 807720"/>
              <a:gd name="connsiteX9" fmla="*/ 1035972 w 1386839"/>
              <a:gd name="connsiteY9" fmla="*/ 807720 h 807720"/>
              <a:gd name="connsiteX10" fmla="*/ 1035972 w 1386839"/>
              <a:gd name="connsiteY10" fmla="*/ 658966 h 807720"/>
              <a:gd name="connsiteX11" fmla="*/ 861447 w 1386839"/>
              <a:gd name="connsiteY11" fmla="*/ 658966 h 807720"/>
              <a:gd name="connsiteX12" fmla="*/ 861447 w 1386839"/>
              <a:gd name="connsiteY12" fmla="*/ 807720 h 807720"/>
              <a:gd name="connsiteX13" fmla="*/ 685685 w 1386839"/>
              <a:gd name="connsiteY13" fmla="*/ 807720 h 807720"/>
              <a:gd name="connsiteX14" fmla="*/ 685685 w 1386839"/>
              <a:gd name="connsiteY14" fmla="*/ 657043 h 807720"/>
              <a:gd name="connsiteX15" fmla="*/ 860790 w 1386839"/>
              <a:gd name="connsiteY15" fmla="*/ 657043 h 807720"/>
              <a:gd name="connsiteX16" fmla="*/ 159515 w 1386839"/>
              <a:gd name="connsiteY16" fmla="*/ 483203 h 807720"/>
              <a:gd name="connsiteX17" fmla="*/ 335278 w 1386839"/>
              <a:gd name="connsiteY17" fmla="*/ 483203 h 807720"/>
              <a:gd name="connsiteX18" fmla="*/ 335278 w 1386839"/>
              <a:gd name="connsiteY18" fmla="*/ 657043 h 807720"/>
              <a:gd name="connsiteX19" fmla="*/ 509802 w 1386839"/>
              <a:gd name="connsiteY19" fmla="*/ 657043 h 807720"/>
              <a:gd name="connsiteX20" fmla="*/ 509802 w 1386839"/>
              <a:gd name="connsiteY20" fmla="*/ 483203 h 807720"/>
              <a:gd name="connsiteX21" fmla="*/ 685564 w 1386839"/>
              <a:gd name="connsiteY21" fmla="*/ 483203 h 807720"/>
              <a:gd name="connsiteX22" fmla="*/ 685564 w 1386839"/>
              <a:gd name="connsiteY22" fmla="*/ 658966 h 807720"/>
              <a:gd name="connsiteX23" fmla="*/ 510459 w 1386839"/>
              <a:gd name="connsiteY23" fmla="*/ 658966 h 807720"/>
              <a:gd name="connsiteX24" fmla="*/ 510459 w 1386839"/>
              <a:gd name="connsiteY24" fmla="*/ 807720 h 807720"/>
              <a:gd name="connsiteX25" fmla="*/ 334697 w 1386839"/>
              <a:gd name="connsiteY25" fmla="*/ 807720 h 807720"/>
              <a:gd name="connsiteX26" fmla="*/ 334697 w 1386839"/>
              <a:gd name="connsiteY26" fmla="*/ 658966 h 807720"/>
              <a:gd name="connsiteX27" fmla="*/ 160173 w 1386839"/>
              <a:gd name="connsiteY27" fmla="*/ 658966 h 807720"/>
              <a:gd name="connsiteX28" fmla="*/ 160173 w 1386839"/>
              <a:gd name="connsiteY28" fmla="*/ 807720 h 807720"/>
              <a:gd name="connsiteX29" fmla="*/ 134623 w 1386839"/>
              <a:gd name="connsiteY29" fmla="*/ 807720 h 807720"/>
              <a:gd name="connsiteX30" fmla="*/ 0 w 1386839"/>
              <a:gd name="connsiteY30" fmla="*/ 673097 h 807720"/>
              <a:gd name="connsiteX31" fmla="*/ 0 w 1386839"/>
              <a:gd name="connsiteY31" fmla="*/ 657043 h 807720"/>
              <a:gd name="connsiteX32" fmla="*/ 159515 w 1386839"/>
              <a:gd name="connsiteY32" fmla="*/ 657043 h 807720"/>
              <a:gd name="connsiteX33" fmla="*/ 1036552 w 1386839"/>
              <a:gd name="connsiteY33" fmla="*/ 142050 h 807720"/>
              <a:gd name="connsiteX34" fmla="*/ 1036552 w 1386839"/>
              <a:gd name="connsiteY34" fmla="*/ 307391 h 807720"/>
              <a:gd name="connsiteX35" fmla="*/ 1211077 w 1386839"/>
              <a:gd name="connsiteY35" fmla="*/ 307391 h 807720"/>
              <a:gd name="connsiteX36" fmla="*/ 1211077 w 1386839"/>
              <a:gd name="connsiteY36" fmla="*/ 142050 h 807720"/>
              <a:gd name="connsiteX37" fmla="*/ 335278 w 1386839"/>
              <a:gd name="connsiteY37" fmla="*/ 142050 h 807720"/>
              <a:gd name="connsiteX38" fmla="*/ 335278 w 1386839"/>
              <a:gd name="connsiteY38" fmla="*/ 307391 h 807720"/>
              <a:gd name="connsiteX39" fmla="*/ 509802 w 1386839"/>
              <a:gd name="connsiteY39" fmla="*/ 307391 h 807720"/>
              <a:gd name="connsiteX40" fmla="*/ 509802 w 1386839"/>
              <a:gd name="connsiteY40" fmla="*/ 142050 h 807720"/>
              <a:gd name="connsiteX41" fmla="*/ 685685 w 1386839"/>
              <a:gd name="connsiteY41" fmla="*/ 0 h 807720"/>
              <a:gd name="connsiteX42" fmla="*/ 861447 w 1386839"/>
              <a:gd name="connsiteY42" fmla="*/ 0 h 807720"/>
              <a:gd name="connsiteX43" fmla="*/ 861447 w 1386839"/>
              <a:gd name="connsiteY43" fmla="*/ 136072 h 807720"/>
              <a:gd name="connsiteX44" fmla="*/ 1035972 w 1386839"/>
              <a:gd name="connsiteY44" fmla="*/ 136072 h 807720"/>
              <a:gd name="connsiteX45" fmla="*/ 1035972 w 1386839"/>
              <a:gd name="connsiteY45" fmla="*/ 0 h 807720"/>
              <a:gd name="connsiteX46" fmla="*/ 1211734 w 1386839"/>
              <a:gd name="connsiteY46" fmla="*/ 0 h 807720"/>
              <a:gd name="connsiteX47" fmla="*/ 1211734 w 1386839"/>
              <a:gd name="connsiteY47" fmla="*/ 136072 h 807720"/>
              <a:gd name="connsiteX48" fmla="*/ 1386839 w 1386839"/>
              <a:gd name="connsiteY48" fmla="*/ 136072 h 807720"/>
              <a:gd name="connsiteX49" fmla="*/ 1386839 w 1386839"/>
              <a:gd name="connsiteY49" fmla="*/ 311835 h 807720"/>
              <a:gd name="connsiteX50" fmla="*/ 1211734 w 1386839"/>
              <a:gd name="connsiteY50" fmla="*/ 311835 h 807720"/>
              <a:gd name="connsiteX51" fmla="*/ 1211734 w 1386839"/>
              <a:gd name="connsiteY51" fmla="*/ 483153 h 807720"/>
              <a:gd name="connsiteX52" fmla="*/ 1035972 w 1386839"/>
              <a:gd name="connsiteY52" fmla="*/ 483153 h 807720"/>
              <a:gd name="connsiteX53" fmla="*/ 1035972 w 1386839"/>
              <a:gd name="connsiteY53" fmla="*/ 311835 h 807720"/>
              <a:gd name="connsiteX54" fmla="*/ 861447 w 1386839"/>
              <a:gd name="connsiteY54" fmla="*/ 311835 h 807720"/>
              <a:gd name="connsiteX55" fmla="*/ 861447 w 1386839"/>
              <a:gd name="connsiteY55" fmla="*/ 483153 h 807720"/>
              <a:gd name="connsiteX56" fmla="*/ 685685 w 1386839"/>
              <a:gd name="connsiteY56" fmla="*/ 483153 h 807720"/>
              <a:gd name="connsiteX57" fmla="*/ 685685 w 1386839"/>
              <a:gd name="connsiteY57" fmla="*/ 307391 h 807720"/>
              <a:gd name="connsiteX58" fmla="*/ 860790 w 1386839"/>
              <a:gd name="connsiteY58" fmla="*/ 307391 h 807720"/>
              <a:gd name="connsiteX59" fmla="*/ 860790 w 1386839"/>
              <a:gd name="connsiteY59" fmla="*/ 142050 h 807720"/>
              <a:gd name="connsiteX60" fmla="*/ 685685 w 1386839"/>
              <a:gd name="connsiteY60" fmla="*/ 142050 h 807720"/>
              <a:gd name="connsiteX61" fmla="*/ 134623 w 1386839"/>
              <a:gd name="connsiteY61" fmla="*/ 0 h 807720"/>
              <a:gd name="connsiteX62" fmla="*/ 160173 w 1386839"/>
              <a:gd name="connsiteY62" fmla="*/ 0 h 807720"/>
              <a:gd name="connsiteX63" fmla="*/ 160173 w 1386839"/>
              <a:gd name="connsiteY63" fmla="*/ 136072 h 807720"/>
              <a:gd name="connsiteX64" fmla="*/ 334697 w 1386839"/>
              <a:gd name="connsiteY64" fmla="*/ 136072 h 807720"/>
              <a:gd name="connsiteX65" fmla="*/ 334697 w 1386839"/>
              <a:gd name="connsiteY65" fmla="*/ 0 h 807720"/>
              <a:gd name="connsiteX66" fmla="*/ 510459 w 1386839"/>
              <a:gd name="connsiteY66" fmla="*/ 0 h 807720"/>
              <a:gd name="connsiteX67" fmla="*/ 510459 w 1386839"/>
              <a:gd name="connsiteY67" fmla="*/ 136072 h 807720"/>
              <a:gd name="connsiteX68" fmla="*/ 685564 w 1386839"/>
              <a:gd name="connsiteY68" fmla="*/ 136072 h 807720"/>
              <a:gd name="connsiteX69" fmla="*/ 685564 w 1386839"/>
              <a:gd name="connsiteY69" fmla="*/ 311835 h 807720"/>
              <a:gd name="connsiteX70" fmla="*/ 510459 w 1386839"/>
              <a:gd name="connsiteY70" fmla="*/ 311835 h 807720"/>
              <a:gd name="connsiteX71" fmla="*/ 510459 w 1386839"/>
              <a:gd name="connsiteY71" fmla="*/ 483153 h 807720"/>
              <a:gd name="connsiteX72" fmla="*/ 334697 w 1386839"/>
              <a:gd name="connsiteY72" fmla="*/ 483153 h 807720"/>
              <a:gd name="connsiteX73" fmla="*/ 334697 w 1386839"/>
              <a:gd name="connsiteY73" fmla="*/ 311835 h 807720"/>
              <a:gd name="connsiteX74" fmla="*/ 160173 w 1386839"/>
              <a:gd name="connsiteY74" fmla="*/ 311835 h 807720"/>
              <a:gd name="connsiteX75" fmla="*/ 160173 w 1386839"/>
              <a:gd name="connsiteY75" fmla="*/ 483153 h 807720"/>
              <a:gd name="connsiteX76" fmla="*/ 0 w 1386839"/>
              <a:gd name="connsiteY76" fmla="*/ 483153 h 807720"/>
              <a:gd name="connsiteX77" fmla="*/ 0 w 1386839"/>
              <a:gd name="connsiteY77" fmla="*/ 307391 h 807720"/>
              <a:gd name="connsiteX78" fmla="*/ 159515 w 1386839"/>
              <a:gd name="connsiteY78" fmla="*/ 307391 h 807720"/>
              <a:gd name="connsiteX79" fmla="*/ 159515 w 1386839"/>
              <a:gd name="connsiteY79" fmla="*/ 142050 h 807720"/>
              <a:gd name="connsiteX80" fmla="*/ 0 w 1386839"/>
              <a:gd name="connsiteY80" fmla="*/ 142050 h 807720"/>
              <a:gd name="connsiteX81" fmla="*/ 0 w 1386839"/>
              <a:gd name="connsiteY81" fmla="*/ 134623 h 807720"/>
              <a:gd name="connsiteX82" fmla="*/ 134623 w 1386839"/>
              <a:gd name="connsiteY82" fmla="*/ 0 h 807720"/>
            </a:gdLst>
            <a:ahLst/>
            <a:cxnLst/>
            <a:rect l="l" t="t" r="r" b="b"/>
            <a:pathLst>
              <a:path w="1386839" h="807720">
                <a:moveTo>
                  <a:pt x="860790" y="483203"/>
                </a:moveTo>
                <a:lnTo>
                  <a:pt x="1036552" y="483203"/>
                </a:lnTo>
                <a:lnTo>
                  <a:pt x="1036552" y="657043"/>
                </a:lnTo>
                <a:lnTo>
                  <a:pt x="1211077" y="657043"/>
                </a:lnTo>
                <a:lnTo>
                  <a:pt x="1211077" y="483203"/>
                </a:lnTo>
                <a:lnTo>
                  <a:pt x="1386839" y="483203"/>
                </a:lnTo>
                <a:lnTo>
                  <a:pt x="1386839" y="658966"/>
                </a:lnTo>
                <a:lnTo>
                  <a:pt x="1211734" y="658966"/>
                </a:lnTo>
                <a:lnTo>
                  <a:pt x="1211734" y="807720"/>
                </a:lnTo>
                <a:lnTo>
                  <a:pt x="1035972" y="807720"/>
                </a:lnTo>
                <a:lnTo>
                  <a:pt x="1035972" y="658966"/>
                </a:lnTo>
                <a:lnTo>
                  <a:pt x="861447" y="658966"/>
                </a:lnTo>
                <a:lnTo>
                  <a:pt x="861447" y="807720"/>
                </a:lnTo>
                <a:lnTo>
                  <a:pt x="685685" y="807720"/>
                </a:lnTo>
                <a:lnTo>
                  <a:pt x="685685" y="657043"/>
                </a:lnTo>
                <a:lnTo>
                  <a:pt x="860790" y="657043"/>
                </a:lnTo>
                <a:close/>
                <a:moveTo>
                  <a:pt x="159515" y="483203"/>
                </a:moveTo>
                <a:lnTo>
                  <a:pt x="335278" y="483203"/>
                </a:lnTo>
                <a:lnTo>
                  <a:pt x="335278" y="657043"/>
                </a:lnTo>
                <a:lnTo>
                  <a:pt x="509802" y="657043"/>
                </a:lnTo>
                <a:lnTo>
                  <a:pt x="509802" y="483203"/>
                </a:lnTo>
                <a:lnTo>
                  <a:pt x="685564" y="483203"/>
                </a:lnTo>
                <a:lnTo>
                  <a:pt x="685564" y="658966"/>
                </a:lnTo>
                <a:lnTo>
                  <a:pt x="510459" y="658966"/>
                </a:lnTo>
                <a:lnTo>
                  <a:pt x="510459" y="807720"/>
                </a:lnTo>
                <a:lnTo>
                  <a:pt x="334697" y="807720"/>
                </a:lnTo>
                <a:lnTo>
                  <a:pt x="334697" y="658966"/>
                </a:lnTo>
                <a:lnTo>
                  <a:pt x="160173" y="658966"/>
                </a:lnTo>
                <a:lnTo>
                  <a:pt x="160173" y="807720"/>
                </a:lnTo>
                <a:lnTo>
                  <a:pt x="134623" y="807720"/>
                </a:lnTo>
                <a:cubicBezTo>
                  <a:pt x="60273" y="807720"/>
                  <a:pt x="0" y="747447"/>
                  <a:pt x="0" y="673097"/>
                </a:cubicBezTo>
                <a:lnTo>
                  <a:pt x="0" y="657043"/>
                </a:lnTo>
                <a:lnTo>
                  <a:pt x="159515" y="657043"/>
                </a:lnTo>
                <a:close/>
                <a:moveTo>
                  <a:pt x="1036552" y="142050"/>
                </a:moveTo>
                <a:lnTo>
                  <a:pt x="1036552" y="307391"/>
                </a:lnTo>
                <a:lnTo>
                  <a:pt x="1211077" y="307391"/>
                </a:lnTo>
                <a:lnTo>
                  <a:pt x="1211077" y="142050"/>
                </a:lnTo>
                <a:close/>
                <a:moveTo>
                  <a:pt x="335278" y="142050"/>
                </a:moveTo>
                <a:lnTo>
                  <a:pt x="335278" y="307391"/>
                </a:lnTo>
                <a:lnTo>
                  <a:pt x="509802" y="307391"/>
                </a:lnTo>
                <a:lnTo>
                  <a:pt x="509802" y="142050"/>
                </a:lnTo>
                <a:close/>
                <a:moveTo>
                  <a:pt x="685685" y="0"/>
                </a:moveTo>
                <a:lnTo>
                  <a:pt x="861447" y="0"/>
                </a:lnTo>
                <a:lnTo>
                  <a:pt x="861447" y="136072"/>
                </a:lnTo>
                <a:lnTo>
                  <a:pt x="1035972" y="136072"/>
                </a:lnTo>
                <a:lnTo>
                  <a:pt x="1035972" y="0"/>
                </a:lnTo>
                <a:lnTo>
                  <a:pt x="1211734" y="0"/>
                </a:lnTo>
                <a:lnTo>
                  <a:pt x="1211734" y="136072"/>
                </a:lnTo>
                <a:lnTo>
                  <a:pt x="1386839" y="136072"/>
                </a:lnTo>
                <a:lnTo>
                  <a:pt x="1386839" y="311835"/>
                </a:lnTo>
                <a:lnTo>
                  <a:pt x="1211734" y="311835"/>
                </a:lnTo>
                <a:lnTo>
                  <a:pt x="1211734" y="483153"/>
                </a:lnTo>
                <a:lnTo>
                  <a:pt x="1035972" y="483153"/>
                </a:lnTo>
                <a:lnTo>
                  <a:pt x="1035972" y="311835"/>
                </a:lnTo>
                <a:lnTo>
                  <a:pt x="861447" y="311835"/>
                </a:lnTo>
                <a:lnTo>
                  <a:pt x="861447" y="483153"/>
                </a:lnTo>
                <a:lnTo>
                  <a:pt x="685685" y="483153"/>
                </a:lnTo>
                <a:lnTo>
                  <a:pt x="685685" y="307391"/>
                </a:lnTo>
                <a:lnTo>
                  <a:pt x="860790" y="307391"/>
                </a:lnTo>
                <a:lnTo>
                  <a:pt x="860790" y="142050"/>
                </a:lnTo>
                <a:lnTo>
                  <a:pt x="685685" y="142050"/>
                </a:lnTo>
                <a:close/>
                <a:moveTo>
                  <a:pt x="134623" y="0"/>
                </a:moveTo>
                <a:lnTo>
                  <a:pt x="160173" y="0"/>
                </a:lnTo>
                <a:lnTo>
                  <a:pt x="160173" y="136072"/>
                </a:lnTo>
                <a:lnTo>
                  <a:pt x="334697" y="136072"/>
                </a:lnTo>
                <a:lnTo>
                  <a:pt x="334697" y="0"/>
                </a:lnTo>
                <a:lnTo>
                  <a:pt x="510459" y="0"/>
                </a:lnTo>
                <a:lnTo>
                  <a:pt x="510459" y="136072"/>
                </a:lnTo>
                <a:lnTo>
                  <a:pt x="685564" y="136072"/>
                </a:lnTo>
                <a:lnTo>
                  <a:pt x="685564" y="311835"/>
                </a:lnTo>
                <a:lnTo>
                  <a:pt x="510459" y="311835"/>
                </a:lnTo>
                <a:lnTo>
                  <a:pt x="510459" y="483153"/>
                </a:lnTo>
                <a:lnTo>
                  <a:pt x="334697" y="483153"/>
                </a:lnTo>
                <a:lnTo>
                  <a:pt x="334697" y="311835"/>
                </a:lnTo>
                <a:lnTo>
                  <a:pt x="160173" y="311835"/>
                </a:lnTo>
                <a:lnTo>
                  <a:pt x="160173" y="483153"/>
                </a:lnTo>
                <a:lnTo>
                  <a:pt x="0" y="483153"/>
                </a:lnTo>
                <a:lnTo>
                  <a:pt x="0" y="307391"/>
                </a:lnTo>
                <a:lnTo>
                  <a:pt x="159515" y="307391"/>
                </a:lnTo>
                <a:lnTo>
                  <a:pt x="159515" y="142050"/>
                </a:lnTo>
                <a:lnTo>
                  <a:pt x="0" y="142050"/>
                </a:lnTo>
                <a:lnTo>
                  <a:pt x="0" y="134623"/>
                </a:lnTo>
                <a:cubicBezTo>
                  <a:pt x="0" y="60273"/>
                  <a:pt x="60273" y="0"/>
                  <a:pt x="134623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任意多边形: 形状 5"/>
          <p:cNvSpPr txBox="1"/>
          <p:nvPr/>
        </p:nvSpPr>
        <p:spPr>
          <a:xfrm flipH="1">
            <a:off x="8892955" y="208282"/>
            <a:ext cx="2422745" cy="807720"/>
          </a:xfrm>
          <a:custGeom>
            <a:avLst/>
            <a:gdLst>
              <a:gd name="connsiteX0" fmla="*/ 685564 w 2422745"/>
              <a:gd name="connsiteY0" fmla="*/ 483203 h 807720"/>
              <a:gd name="connsiteX1" fmla="*/ 509802 w 2422745"/>
              <a:gd name="connsiteY1" fmla="*/ 483203 h 807720"/>
              <a:gd name="connsiteX2" fmla="*/ 509802 w 2422745"/>
              <a:gd name="connsiteY2" fmla="*/ 657043 h 807720"/>
              <a:gd name="connsiteX3" fmla="*/ 335278 w 2422745"/>
              <a:gd name="connsiteY3" fmla="*/ 657043 h 807720"/>
              <a:gd name="connsiteX4" fmla="*/ 335278 w 2422745"/>
              <a:gd name="connsiteY4" fmla="*/ 483203 h 807720"/>
              <a:gd name="connsiteX5" fmla="*/ 159515 w 2422745"/>
              <a:gd name="connsiteY5" fmla="*/ 483203 h 807720"/>
              <a:gd name="connsiteX6" fmla="*/ 159515 w 2422745"/>
              <a:gd name="connsiteY6" fmla="*/ 657043 h 807720"/>
              <a:gd name="connsiteX7" fmla="*/ 0 w 2422745"/>
              <a:gd name="connsiteY7" fmla="*/ 657043 h 807720"/>
              <a:gd name="connsiteX8" fmla="*/ 0 w 2422745"/>
              <a:gd name="connsiteY8" fmla="*/ 673097 h 807720"/>
              <a:gd name="connsiteX9" fmla="*/ 134623 w 2422745"/>
              <a:gd name="connsiteY9" fmla="*/ 807720 h 807720"/>
              <a:gd name="connsiteX10" fmla="*/ 160173 w 2422745"/>
              <a:gd name="connsiteY10" fmla="*/ 807720 h 807720"/>
              <a:gd name="connsiteX11" fmla="*/ 160173 w 2422745"/>
              <a:gd name="connsiteY11" fmla="*/ 658966 h 807720"/>
              <a:gd name="connsiteX12" fmla="*/ 334697 w 2422745"/>
              <a:gd name="connsiteY12" fmla="*/ 658966 h 807720"/>
              <a:gd name="connsiteX13" fmla="*/ 334697 w 2422745"/>
              <a:gd name="connsiteY13" fmla="*/ 807720 h 807720"/>
              <a:gd name="connsiteX14" fmla="*/ 510459 w 2422745"/>
              <a:gd name="connsiteY14" fmla="*/ 807720 h 807720"/>
              <a:gd name="connsiteX15" fmla="*/ 510459 w 2422745"/>
              <a:gd name="connsiteY15" fmla="*/ 658966 h 807720"/>
              <a:gd name="connsiteX16" fmla="*/ 685564 w 2422745"/>
              <a:gd name="connsiteY16" fmla="*/ 658966 h 807720"/>
              <a:gd name="connsiteX17" fmla="*/ 1721470 w 2422745"/>
              <a:gd name="connsiteY17" fmla="*/ 483203 h 807720"/>
              <a:gd name="connsiteX18" fmla="*/ 1545708 w 2422745"/>
              <a:gd name="connsiteY18" fmla="*/ 483203 h 807720"/>
              <a:gd name="connsiteX19" fmla="*/ 1545708 w 2422745"/>
              <a:gd name="connsiteY19" fmla="*/ 657043 h 807720"/>
              <a:gd name="connsiteX20" fmla="*/ 1386839 w 2422745"/>
              <a:gd name="connsiteY20" fmla="*/ 657043 h 807720"/>
              <a:gd name="connsiteX21" fmla="*/ 1386839 w 2422745"/>
              <a:gd name="connsiteY21" fmla="*/ 483203 h 807720"/>
              <a:gd name="connsiteX22" fmla="*/ 1371184 w 2422745"/>
              <a:gd name="connsiteY22" fmla="*/ 483203 h 807720"/>
              <a:gd name="connsiteX23" fmla="*/ 1211077 w 2422745"/>
              <a:gd name="connsiteY23" fmla="*/ 483203 h 807720"/>
              <a:gd name="connsiteX24" fmla="*/ 1195421 w 2422745"/>
              <a:gd name="connsiteY24" fmla="*/ 483203 h 807720"/>
              <a:gd name="connsiteX25" fmla="*/ 1195421 w 2422745"/>
              <a:gd name="connsiteY25" fmla="*/ 657043 h 807720"/>
              <a:gd name="connsiteX26" fmla="*/ 1036552 w 2422745"/>
              <a:gd name="connsiteY26" fmla="*/ 657043 h 807720"/>
              <a:gd name="connsiteX27" fmla="*/ 1036552 w 2422745"/>
              <a:gd name="connsiteY27" fmla="*/ 483203 h 807720"/>
              <a:gd name="connsiteX28" fmla="*/ 860790 w 2422745"/>
              <a:gd name="connsiteY28" fmla="*/ 483203 h 807720"/>
              <a:gd name="connsiteX29" fmla="*/ 860790 w 2422745"/>
              <a:gd name="connsiteY29" fmla="*/ 657043 h 807720"/>
              <a:gd name="connsiteX30" fmla="*/ 685685 w 2422745"/>
              <a:gd name="connsiteY30" fmla="*/ 657043 h 807720"/>
              <a:gd name="connsiteX31" fmla="*/ 685685 w 2422745"/>
              <a:gd name="connsiteY31" fmla="*/ 807720 h 807720"/>
              <a:gd name="connsiteX32" fmla="*/ 861447 w 2422745"/>
              <a:gd name="connsiteY32" fmla="*/ 807720 h 807720"/>
              <a:gd name="connsiteX33" fmla="*/ 861447 w 2422745"/>
              <a:gd name="connsiteY33" fmla="*/ 658966 h 807720"/>
              <a:gd name="connsiteX34" fmla="*/ 1035906 w 2422745"/>
              <a:gd name="connsiteY34" fmla="*/ 658966 h 807720"/>
              <a:gd name="connsiteX35" fmla="*/ 1035906 w 2422745"/>
              <a:gd name="connsiteY35" fmla="*/ 673097 h 807720"/>
              <a:gd name="connsiteX36" fmla="*/ 1035972 w 2422745"/>
              <a:gd name="connsiteY36" fmla="*/ 673424 h 807720"/>
              <a:gd name="connsiteX37" fmla="*/ 1035972 w 2422745"/>
              <a:gd name="connsiteY37" fmla="*/ 807720 h 807720"/>
              <a:gd name="connsiteX38" fmla="*/ 1170529 w 2422745"/>
              <a:gd name="connsiteY38" fmla="*/ 807720 h 807720"/>
              <a:gd name="connsiteX39" fmla="*/ 1196079 w 2422745"/>
              <a:gd name="connsiteY39" fmla="*/ 807720 h 807720"/>
              <a:gd name="connsiteX40" fmla="*/ 1211734 w 2422745"/>
              <a:gd name="connsiteY40" fmla="*/ 807720 h 807720"/>
              <a:gd name="connsiteX41" fmla="*/ 1211734 w 2422745"/>
              <a:gd name="connsiteY41" fmla="*/ 658966 h 807720"/>
              <a:gd name="connsiteX42" fmla="*/ 1370603 w 2422745"/>
              <a:gd name="connsiteY42" fmla="*/ 658966 h 807720"/>
              <a:gd name="connsiteX43" fmla="*/ 1370603 w 2422745"/>
              <a:gd name="connsiteY43" fmla="*/ 807720 h 807720"/>
              <a:gd name="connsiteX44" fmla="*/ 1546365 w 2422745"/>
              <a:gd name="connsiteY44" fmla="*/ 807720 h 807720"/>
              <a:gd name="connsiteX45" fmla="*/ 1546365 w 2422745"/>
              <a:gd name="connsiteY45" fmla="*/ 658966 h 807720"/>
              <a:gd name="connsiteX46" fmla="*/ 1721470 w 2422745"/>
              <a:gd name="connsiteY46" fmla="*/ 658966 h 807720"/>
              <a:gd name="connsiteX47" fmla="*/ 2422745 w 2422745"/>
              <a:gd name="connsiteY47" fmla="*/ 483203 h 807720"/>
              <a:gd name="connsiteX48" fmla="*/ 2246983 w 2422745"/>
              <a:gd name="connsiteY48" fmla="*/ 483203 h 807720"/>
              <a:gd name="connsiteX49" fmla="*/ 2246983 w 2422745"/>
              <a:gd name="connsiteY49" fmla="*/ 657043 h 807720"/>
              <a:gd name="connsiteX50" fmla="*/ 2072458 w 2422745"/>
              <a:gd name="connsiteY50" fmla="*/ 657043 h 807720"/>
              <a:gd name="connsiteX51" fmla="*/ 2072458 w 2422745"/>
              <a:gd name="connsiteY51" fmla="*/ 483203 h 807720"/>
              <a:gd name="connsiteX52" fmla="*/ 1896696 w 2422745"/>
              <a:gd name="connsiteY52" fmla="*/ 483203 h 807720"/>
              <a:gd name="connsiteX53" fmla="*/ 1896696 w 2422745"/>
              <a:gd name="connsiteY53" fmla="*/ 657043 h 807720"/>
              <a:gd name="connsiteX54" fmla="*/ 1721591 w 2422745"/>
              <a:gd name="connsiteY54" fmla="*/ 657043 h 807720"/>
              <a:gd name="connsiteX55" fmla="*/ 1721591 w 2422745"/>
              <a:gd name="connsiteY55" fmla="*/ 807720 h 807720"/>
              <a:gd name="connsiteX56" fmla="*/ 1897353 w 2422745"/>
              <a:gd name="connsiteY56" fmla="*/ 807720 h 807720"/>
              <a:gd name="connsiteX57" fmla="*/ 1897353 w 2422745"/>
              <a:gd name="connsiteY57" fmla="*/ 658966 h 807720"/>
              <a:gd name="connsiteX58" fmla="*/ 2071878 w 2422745"/>
              <a:gd name="connsiteY58" fmla="*/ 658966 h 807720"/>
              <a:gd name="connsiteX59" fmla="*/ 2071878 w 2422745"/>
              <a:gd name="connsiteY59" fmla="*/ 807720 h 807720"/>
              <a:gd name="connsiteX60" fmla="*/ 2247640 w 2422745"/>
              <a:gd name="connsiteY60" fmla="*/ 807720 h 807720"/>
              <a:gd name="connsiteX61" fmla="*/ 2247640 w 2422745"/>
              <a:gd name="connsiteY61" fmla="*/ 658966 h 807720"/>
              <a:gd name="connsiteX62" fmla="*/ 2422745 w 2422745"/>
              <a:gd name="connsiteY62" fmla="*/ 658966 h 807720"/>
              <a:gd name="connsiteX63" fmla="*/ 509802 w 2422745"/>
              <a:gd name="connsiteY63" fmla="*/ 142050 h 807720"/>
              <a:gd name="connsiteX64" fmla="*/ 509802 w 2422745"/>
              <a:gd name="connsiteY64" fmla="*/ 307391 h 807720"/>
              <a:gd name="connsiteX65" fmla="*/ 335278 w 2422745"/>
              <a:gd name="connsiteY65" fmla="*/ 307391 h 807720"/>
              <a:gd name="connsiteX66" fmla="*/ 335278 w 2422745"/>
              <a:gd name="connsiteY66" fmla="*/ 142050 h 807720"/>
              <a:gd name="connsiteX67" fmla="*/ 1195421 w 2422745"/>
              <a:gd name="connsiteY67" fmla="*/ 142050 h 807720"/>
              <a:gd name="connsiteX68" fmla="*/ 1195421 w 2422745"/>
              <a:gd name="connsiteY68" fmla="*/ 307391 h 807720"/>
              <a:gd name="connsiteX69" fmla="*/ 1036552 w 2422745"/>
              <a:gd name="connsiteY69" fmla="*/ 307391 h 807720"/>
              <a:gd name="connsiteX70" fmla="*/ 1036552 w 2422745"/>
              <a:gd name="connsiteY70" fmla="*/ 142050 h 807720"/>
              <a:gd name="connsiteX71" fmla="*/ 1545708 w 2422745"/>
              <a:gd name="connsiteY71" fmla="*/ 142050 h 807720"/>
              <a:gd name="connsiteX72" fmla="*/ 1545708 w 2422745"/>
              <a:gd name="connsiteY72" fmla="*/ 307391 h 807720"/>
              <a:gd name="connsiteX73" fmla="*/ 1386839 w 2422745"/>
              <a:gd name="connsiteY73" fmla="*/ 307391 h 807720"/>
              <a:gd name="connsiteX74" fmla="*/ 1386839 w 2422745"/>
              <a:gd name="connsiteY74" fmla="*/ 142050 h 807720"/>
              <a:gd name="connsiteX75" fmla="*/ 2246983 w 2422745"/>
              <a:gd name="connsiteY75" fmla="*/ 142050 h 807720"/>
              <a:gd name="connsiteX76" fmla="*/ 2246983 w 2422745"/>
              <a:gd name="connsiteY76" fmla="*/ 307391 h 807720"/>
              <a:gd name="connsiteX77" fmla="*/ 2072458 w 2422745"/>
              <a:gd name="connsiteY77" fmla="*/ 307391 h 807720"/>
              <a:gd name="connsiteX78" fmla="*/ 2072458 w 2422745"/>
              <a:gd name="connsiteY78" fmla="*/ 142050 h 807720"/>
              <a:gd name="connsiteX79" fmla="*/ 510459 w 2422745"/>
              <a:gd name="connsiteY79" fmla="*/ 0 h 807720"/>
              <a:gd name="connsiteX80" fmla="*/ 334697 w 2422745"/>
              <a:gd name="connsiteY80" fmla="*/ 0 h 807720"/>
              <a:gd name="connsiteX81" fmla="*/ 334697 w 2422745"/>
              <a:gd name="connsiteY81" fmla="*/ 136072 h 807720"/>
              <a:gd name="connsiteX82" fmla="*/ 160173 w 2422745"/>
              <a:gd name="connsiteY82" fmla="*/ 136072 h 807720"/>
              <a:gd name="connsiteX83" fmla="*/ 160173 w 2422745"/>
              <a:gd name="connsiteY83" fmla="*/ 0 h 807720"/>
              <a:gd name="connsiteX84" fmla="*/ 134623 w 2422745"/>
              <a:gd name="connsiteY84" fmla="*/ 0 h 807720"/>
              <a:gd name="connsiteX85" fmla="*/ 0 w 2422745"/>
              <a:gd name="connsiteY85" fmla="*/ 134623 h 807720"/>
              <a:gd name="connsiteX86" fmla="*/ 0 w 2422745"/>
              <a:gd name="connsiteY86" fmla="*/ 142050 h 807720"/>
              <a:gd name="connsiteX87" fmla="*/ 159515 w 2422745"/>
              <a:gd name="connsiteY87" fmla="*/ 142050 h 807720"/>
              <a:gd name="connsiteX88" fmla="*/ 159515 w 2422745"/>
              <a:gd name="connsiteY88" fmla="*/ 307391 h 807720"/>
              <a:gd name="connsiteX89" fmla="*/ 0 w 2422745"/>
              <a:gd name="connsiteY89" fmla="*/ 307391 h 807720"/>
              <a:gd name="connsiteX90" fmla="*/ 0 w 2422745"/>
              <a:gd name="connsiteY90" fmla="*/ 483153 h 807720"/>
              <a:gd name="connsiteX91" fmla="*/ 160173 w 2422745"/>
              <a:gd name="connsiteY91" fmla="*/ 483153 h 807720"/>
              <a:gd name="connsiteX92" fmla="*/ 160173 w 2422745"/>
              <a:gd name="connsiteY92" fmla="*/ 311835 h 807720"/>
              <a:gd name="connsiteX93" fmla="*/ 334697 w 2422745"/>
              <a:gd name="connsiteY93" fmla="*/ 311835 h 807720"/>
              <a:gd name="connsiteX94" fmla="*/ 334697 w 2422745"/>
              <a:gd name="connsiteY94" fmla="*/ 483153 h 807720"/>
              <a:gd name="connsiteX95" fmla="*/ 510459 w 2422745"/>
              <a:gd name="connsiteY95" fmla="*/ 483153 h 807720"/>
              <a:gd name="connsiteX96" fmla="*/ 510459 w 2422745"/>
              <a:gd name="connsiteY96" fmla="*/ 311835 h 807720"/>
              <a:gd name="connsiteX97" fmla="*/ 685564 w 2422745"/>
              <a:gd name="connsiteY97" fmla="*/ 311835 h 807720"/>
              <a:gd name="connsiteX98" fmla="*/ 685564 w 2422745"/>
              <a:gd name="connsiteY98" fmla="*/ 136072 h 807720"/>
              <a:gd name="connsiteX99" fmla="*/ 510459 w 2422745"/>
              <a:gd name="connsiteY99" fmla="*/ 136072 h 807720"/>
              <a:gd name="connsiteX100" fmla="*/ 1546365 w 2422745"/>
              <a:gd name="connsiteY100" fmla="*/ 0 h 807720"/>
              <a:gd name="connsiteX101" fmla="*/ 1370603 w 2422745"/>
              <a:gd name="connsiteY101" fmla="*/ 0 h 807720"/>
              <a:gd name="connsiteX102" fmla="*/ 1370603 w 2422745"/>
              <a:gd name="connsiteY102" fmla="*/ 136072 h 807720"/>
              <a:gd name="connsiteX103" fmla="*/ 1211734 w 2422745"/>
              <a:gd name="connsiteY103" fmla="*/ 136072 h 807720"/>
              <a:gd name="connsiteX104" fmla="*/ 1211734 w 2422745"/>
              <a:gd name="connsiteY104" fmla="*/ 0 h 807720"/>
              <a:gd name="connsiteX105" fmla="*/ 1196079 w 2422745"/>
              <a:gd name="connsiteY105" fmla="*/ 0 h 807720"/>
              <a:gd name="connsiteX106" fmla="*/ 1170529 w 2422745"/>
              <a:gd name="connsiteY106" fmla="*/ 0 h 807720"/>
              <a:gd name="connsiteX107" fmla="*/ 1035972 w 2422745"/>
              <a:gd name="connsiteY107" fmla="*/ 0 h 807720"/>
              <a:gd name="connsiteX108" fmla="*/ 1035972 w 2422745"/>
              <a:gd name="connsiteY108" fmla="*/ 134296 h 807720"/>
              <a:gd name="connsiteX109" fmla="*/ 1035906 w 2422745"/>
              <a:gd name="connsiteY109" fmla="*/ 134623 h 807720"/>
              <a:gd name="connsiteX110" fmla="*/ 1035906 w 2422745"/>
              <a:gd name="connsiteY110" fmla="*/ 136072 h 807720"/>
              <a:gd name="connsiteX111" fmla="*/ 861447 w 2422745"/>
              <a:gd name="connsiteY111" fmla="*/ 136072 h 807720"/>
              <a:gd name="connsiteX112" fmla="*/ 861447 w 2422745"/>
              <a:gd name="connsiteY112" fmla="*/ 0 h 807720"/>
              <a:gd name="connsiteX113" fmla="*/ 685685 w 2422745"/>
              <a:gd name="connsiteY113" fmla="*/ 0 h 807720"/>
              <a:gd name="connsiteX114" fmla="*/ 685685 w 2422745"/>
              <a:gd name="connsiteY114" fmla="*/ 142050 h 807720"/>
              <a:gd name="connsiteX115" fmla="*/ 860790 w 2422745"/>
              <a:gd name="connsiteY115" fmla="*/ 142050 h 807720"/>
              <a:gd name="connsiteX116" fmla="*/ 860790 w 2422745"/>
              <a:gd name="connsiteY116" fmla="*/ 307391 h 807720"/>
              <a:gd name="connsiteX117" fmla="*/ 685685 w 2422745"/>
              <a:gd name="connsiteY117" fmla="*/ 307391 h 807720"/>
              <a:gd name="connsiteX118" fmla="*/ 685685 w 2422745"/>
              <a:gd name="connsiteY118" fmla="*/ 483153 h 807720"/>
              <a:gd name="connsiteX119" fmla="*/ 861447 w 2422745"/>
              <a:gd name="connsiteY119" fmla="*/ 483153 h 807720"/>
              <a:gd name="connsiteX120" fmla="*/ 861447 w 2422745"/>
              <a:gd name="connsiteY120" fmla="*/ 311835 h 807720"/>
              <a:gd name="connsiteX121" fmla="*/ 1035906 w 2422745"/>
              <a:gd name="connsiteY121" fmla="*/ 311835 h 807720"/>
              <a:gd name="connsiteX122" fmla="*/ 1035906 w 2422745"/>
              <a:gd name="connsiteY122" fmla="*/ 483153 h 807720"/>
              <a:gd name="connsiteX123" fmla="*/ 1035972 w 2422745"/>
              <a:gd name="connsiteY123" fmla="*/ 483153 h 807720"/>
              <a:gd name="connsiteX124" fmla="*/ 1196079 w 2422745"/>
              <a:gd name="connsiteY124" fmla="*/ 483153 h 807720"/>
              <a:gd name="connsiteX125" fmla="*/ 1211734 w 2422745"/>
              <a:gd name="connsiteY125" fmla="*/ 483153 h 807720"/>
              <a:gd name="connsiteX126" fmla="*/ 1211734 w 2422745"/>
              <a:gd name="connsiteY126" fmla="*/ 311835 h 807720"/>
              <a:gd name="connsiteX127" fmla="*/ 1370603 w 2422745"/>
              <a:gd name="connsiteY127" fmla="*/ 311835 h 807720"/>
              <a:gd name="connsiteX128" fmla="*/ 1370603 w 2422745"/>
              <a:gd name="connsiteY128" fmla="*/ 483153 h 807720"/>
              <a:gd name="connsiteX129" fmla="*/ 1546365 w 2422745"/>
              <a:gd name="connsiteY129" fmla="*/ 483153 h 807720"/>
              <a:gd name="connsiteX130" fmla="*/ 1546365 w 2422745"/>
              <a:gd name="connsiteY130" fmla="*/ 311835 h 807720"/>
              <a:gd name="connsiteX131" fmla="*/ 1721470 w 2422745"/>
              <a:gd name="connsiteY131" fmla="*/ 311835 h 807720"/>
              <a:gd name="connsiteX132" fmla="*/ 1721470 w 2422745"/>
              <a:gd name="connsiteY132" fmla="*/ 136072 h 807720"/>
              <a:gd name="connsiteX133" fmla="*/ 1546365 w 2422745"/>
              <a:gd name="connsiteY133" fmla="*/ 136072 h 807720"/>
              <a:gd name="connsiteX134" fmla="*/ 2247640 w 2422745"/>
              <a:gd name="connsiteY134" fmla="*/ 0 h 807720"/>
              <a:gd name="connsiteX135" fmla="*/ 2071878 w 2422745"/>
              <a:gd name="connsiteY135" fmla="*/ 0 h 807720"/>
              <a:gd name="connsiteX136" fmla="*/ 2071878 w 2422745"/>
              <a:gd name="connsiteY136" fmla="*/ 136072 h 807720"/>
              <a:gd name="connsiteX137" fmla="*/ 1897353 w 2422745"/>
              <a:gd name="connsiteY137" fmla="*/ 136072 h 807720"/>
              <a:gd name="connsiteX138" fmla="*/ 1897353 w 2422745"/>
              <a:gd name="connsiteY138" fmla="*/ 0 h 807720"/>
              <a:gd name="connsiteX139" fmla="*/ 1721591 w 2422745"/>
              <a:gd name="connsiteY139" fmla="*/ 0 h 807720"/>
              <a:gd name="connsiteX140" fmla="*/ 1721591 w 2422745"/>
              <a:gd name="connsiteY140" fmla="*/ 142050 h 807720"/>
              <a:gd name="connsiteX141" fmla="*/ 1896696 w 2422745"/>
              <a:gd name="connsiteY141" fmla="*/ 142050 h 807720"/>
              <a:gd name="connsiteX142" fmla="*/ 1896696 w 2422745"/>
              <a:gd name="connsiteY142" fmla="*/ 307391 h 807720"/>
              <a:gd name="connsiteX143" fmla="*/ 1721591 w 2422745"/>
              <a:gd name="connsiteY143" fmla="*/ 307391 h 807720"/>
              <a:gd name="connsiteX144" fmla="*/ 1721591 w 2422745"/>
              <a:gd name="connsiteY144" fmla="*/ 483153 h 807720"/>
              <a:gd name="connsiteX145" fmla="*/ 1897353 w 2422745"/>
              <a:gd name="connsiteY145" fmla="*/ 483153 h 807720"/>
              <a:gd name="connsiteX146" fmla="*/ 1897353 w 2422745"/>
              <a:gd name="connsiteY146" fmla="*/ 311835 h 807720"/>
              <a:gd name="connsiteX147" fmla="*/ 2071878 w 2422745"/>
              <a:gd name="connsiteY147" fmla="*/ 311835 h 807720"/>
              <a:gd name="connsiteX148" fmla="*/ 2071878 w 2422745"/>
              <a:gd name="connsiteY148" fmla="*/ 483153 h 807720"/>
              <a:gd name="connsiteX149" fmla="*/ 2247640 w 2422745"/>
              <a:gd name="connsiteY149" fmla="*/ 483153 h 807720"/>
              <a:gd name="connsiteX150" fmla="*/ 2247640 w 2422745"/>
              <a:gd name="connsiteY150" fmla="*/ 311835 h 807720"/>
              <a:gd name="connsiteX151" fmla="*/ 2422745 w 2422745"/>
              <a:gd name="connsiteY151" fmla="*/ 311835 h 807720"/>
              <a:gd name="connsiteX152" fmla="*/ 2422745 w 2422745"/>
              <a:gd name="connsiteY152" fmla="*/ 136072 h 807720"/>
              <a:gd name="connsiteX153" fmla="*/ 2247640 w 2422745"/>
              <a:gd name="connsiteY153" fmla="*/ 136072 h 807720"/>
            </a:gdLst>
            <a:ahLst/>
            <a:cxnLst/>
            <a:rect l="l" t="t" r="r" b="b"/>
            <a:pathLst>
              <a:path w="2422745" h="807720">
                <a:moveTo>
                  <a:pt x="685564" y="483203"/>
                </a:moveTo>
                <a:lnTo>
                  <a:pt x="509802" y="483203"/>
                </a:lnTo>
                <a:lnTo>
                  <a:pt x="509802" y="657043"/>
                </a:lnTo>
                <a:lnTo>
                  <a:pt x="335278" y="657043"/>
                </a:lnTo>
                <a:lnTo>
                  <a:pt x="335278" y="483203"/>
                </a:lnTo>
                <a:lnTo>
                  <a:pt x="159515" y="483203"/>
                </a:lnTo>
                <a:lnTo>
                  <a:pt x="159515" y="657043"/>
                </a:lnTo>
                <a:lnTo>
                  <a:pt x="0" y="657043"/>
                </a:lnTo>
                <a:lnTo>
                  <a:pt x="0" y="673097"/>
                </a:lnTo>
                <a:cubicBezTo>
                  <a:pt x="0" y="747447"/>
                  <a:pt x="60273" y="807720"/>
                  <a:pt x="134623" y="807720"/>
                </a:cubicBezTo>
                <a:lnTo>
                  <a:pt x="160173" y="807720"/>
                </a:lnTo>
                <a:lnTo>
                  <a:pt x="160173" y="658966"/>
                </a:lnTo>
                <a:lnTo>
                  <a:pt x="334697" y="658966"/>
                </a:lnTo>
                <a:lnTo>
                  <a:pt x="334697" y="807720"/>
                </a:lnTo>
                <a:lnTo>
                  <a:pt x="510459" y="807720"/>
                </a:lnTo>
                <a:lnTo>
                  <a:pt x="510459" y="658966"/>
                </a:lnTo>
                <a:lnTo>
                  <a:pt x="685564" y="658966"/>
                </a:lnTo>
                <a:close/>
                <a:moveTo>
                  <a:pt x="1721470" y="483203"/>
                </a:moveTo>
                <a:lnTo>
                  <a:pt x="1545708" y="483203"/>
                </a:lnTo>
                <a:lnTo>
                  <a:pt x="1545708" y="657043"/>
                </a:lnTo>
                <a:lnTo>
                  <a:pt x="1386839" y="657043"/>
                </a:lnTo>
                <a:lnTo>
                  <a:pt x="1386839" y="483203"/>
                </a:lnTo>
                <a:lnTo>
                  <a:pt x="1371184" y="483203"/>
                </a:lnTo>
                <a:lnTo>
                  <a:pt x="1211077" y="483203"/>
                </a:lnTo>
                <a:lnTo>
                  <a:pt x="1195421" y="483203"/>
                </a:lnTo>
                <a:lnTo>
                  <a:pt x="1195421" y="657043"/>
                </a:lnTo>
                <a:lnTo>
                  <a:pt x="1036552" y="657043"/>
                </a:lnTo>
                <a:lnTo>
                  <a:pt x="1036552" y="483203"/>
                </a:lnTo>
                <a:lnTo>
                  <a:pt x="860790" y="483203"/>
                </a:lnTo>
                <a:lnTo>
                  <a:pt x="860790" y="657043"/>
                </a:lnTo>
                <a:lnTo>
                  <a:pt x="685685" y="657043"/>
                </a:lnTo>
                <a:lnTo>
                  <a:pt x="685685" y="807720"/>
                </a:lnTo>
                <a:lnTo>
                  <a:pt x="861447" y="807720"/>
                </a:lnTo>
                <a:lnTo>
                  <a:pt x="861447" y="658966"/>
                </a:lnTo>
                <a:lnTo>
                  <a:pt x="1035906" y="658966"/>
                </a:lnTo>
                <a:lnTo>
                  <a:pt x="1035906" y="673097"/>
                </a:lnTo>
                <a:lnTo>
                  <a:pt x="1035972" y="673424"/>
                </a:lnTo>
                <a:lnTo>
                  <a:pt x="1035972" y="807720"/>
                </a:lnTo>
                <a:lnTo>
                  <a:pt x="1170529" y="807720"/>
                </a:lnTo>
                <a:lnTo>
                  <a:pt x="1196079" y="807720"/>
                </a:lnTo>
                <a:lnTo>
                  <a:pt x="1211734" y="807720"/>
                </a:lnTo>
                <a:lnTo>
                  <a:pt x="1211734" y="658966"/>
                </a:lnTo>
                <a:lnTo>
                  <a:pt x="1370603" y="658966"/>
                </a:lnTo>
                <a:lnTo>
                  <a:pt x="1370603" y="807720"/>
                </a:lnTo>
                <a:lnTo>
                  <a:pt x="1546365" y="807720"/>
                </a:lnTo>
                <a:lnTo>
                  <a:pt x="1546365" y="658966"/>
                </a:lnTo>
                <a:lnTo>
                  <a:pt x="1721470" y="658966"/>
                </a:lnTo>
                <a:close/>
                <a:moveTo>
                  <a:pt x="2422745" y="483203"/>
                </a:moveTo>
                <a:lnTo>
                  <a:pt x="2246983" y="483203"/>
                </a:lnTo>
                <a:lnTo>
                  <a:pt x="2246983" y="657043"/>
                </a:lnTo>
                <a:lnTo>
                  <a:pt x="2072458" y="657043"/>
                </a:lnTo>
                <a:lnTo>
                  <a:pt x="2072458" y="483203"/>
                </a:lnTo>
                <a:lnTo>
                  <a:pt x="1896696" y="483203"/>
                </a:lnTo>
                <a:lnTo>
                  <a:pt x="1896696" y="657043"/>
                </a:lnTo>
                <a:lnTo>
                  <a:pt x="1721591" y="657043"/>
                </a:lnTo>
                <a:lnTo>
                  <a:pt x="1721591" y="807720"/>
                </a:lnTo>
                <a:lnTo>
                  <a:pt x="1897353" y="807720"/>
                </a:lnTo>
                <a:lnTo>
                  <a:pt x="1897353" y="658966"/>
                </a:lnTo>
                <a:lnTo>
                  <a:pt x="2071878" y="658966"/>
                </a:lnTo>
                <a:lnTo>
                  <a:pt x="2071878" y="807720"/>
                </a:lnTo>
                <a:lnTo>
                  <a:pt x="2247640" y="807720"/>
                </a:lnTo>
                <a:lnTo>
                  <a:pt x="2247640" y="658966"/>
                </a:lnTo>
                <a:lnTo>
                  <a:pt x="2422745" y="658966"/>
                </a:lnTo>
                <a:close/>
                <a:moveTo>
                  <a:pt x="509802" y="142050"/>
                </a:moveTo>
                <a:lnTo>
                  <a:pt x="509802" y="307391"/>
                </a:lnTo>
                <a:lnTo>
                  <a:pt x="335278" y="307391"/>
                </a:lnTo>
                <a:lnTo>
                  <a:pt x="335278" y="142050"/>
                </a:lnTo>
                <a:close/>
                <a:moveTo>
                  <a:pt x="1195421" y="142050"/>
                </a:moveTo>
                <a:lnTo>
                  <a:pt x="1195421" y="307391"/>
                </a:lnTo>
                <a:lnTo>
                  <a:pt x="1036552" y="307391"/>
                </a:lnTo>
                <a:lnTo>
                  <a:pt x="1036552" y="142050"/>
                </a:lnTo>
                <a:close/>
                <a:moveTo>
                  <a:pt x="1545708" y="142050"/>
                </a:moveTo>
                <a:lnTo>
                  <a:pt x="1545708" y="307391"/>
                </a:lnTo>
                <a:lnTo>
                  <a:pt x="1386839" y="307391"/>
                </a:lnTo>
                <a:lnTo>
                  <a:pt x="1386839" y="142050"/>
                </a:lnTo>
                <a:close/>
                <a:moveTo>
                  <a:pt x="2246983" y="142050"/>
                </a:moveTo>
                <a:lnTo>
                  <a:pt x="2246983" y="307391"/>
                </a:lnTo>
                <a:lnTo>
                  <a:pt x="2072458" y="307391"/>
                </a:lnTo>
                <a:lnTo>
                  <a:pt x="2072458" y="142050"/>
                </a:lnTo>
                <a:close/>
                <a:moveTo>
                  <a:pt x="510459" y="0"/>
                </a:moveTo>
                <a:lnTo>
                  <a:pt x="334697" y="0"/>
                </a:lnTo>
                <a:lnTo>
                  <a:pt x="334697" y="136072"/>
                </a:lnTo>
                <a:lnTo>
                  <a:pt x="160173" y="136072"/>
                </a:lnTo>
                <a:lnTo>
                  <a:pt x="160173" y="0"/>
                </a:lnTo>
                <a:lnTo>
                  <a:pt x="134623" y="0"/>
                </a:lnTo>
                <a:cubicBezTo>
                  <a:pt x="60273" y="0"/>
                  <a:pt x="0" y="60273"/>
                  <a:pt x="0" y="134623"/>
                </a:cubicBezTo>
                <a:lnTo>
                  <a:pt x="0" y="142050"/>
                </a:lnTo>
                <a:lnTo>
                  <a:pt x="159515" y="142050"/>
                </a:lnTo>
                <a:lnTo>
                  <a:pt x="159515" y="307391"/>
                </a:lnTo>
                <a:lnTo>
                  <a:pt x="0" y="307391"/>
                </a:lnTo>
                <a:lnTo>
                  <a:pt x="0" y="483153"/>
                </a:lnTo>
                <a:lnTo>
                  <a:pt x="160173" y="483153"/>
                </a:lnTo>
                <a:lnTo>
                  <a:pt x="160173" y="311835"/>
                </a:lnTo>
                <a:lnTo>
                  <a:pt x="334697" y="311835"/>
                </a:lnTo>
                <a:lnTo>
                  <a:pt x="334697" y="483153"/>
                </a:lnTo>
                <a:lnTo>
                  <a:pt x="510459" y="483153"/>
                </a:lnTo>
                <a:lnTo>
                  <a:pt x="510459" y="311835"/>
                </a:lnTo>
                <a:lnTo>
                  <a:pt x="685564" y="311835"/>
                </a:lnTo>
                <a:lnTo>
                  <a:pt x="685564" y="136072"/>
                </a:lnTo>
                <a:lnTo>
                  <a:pt x="510459" y="136072"/>
                </a:lnTo>
                <a:close/>
                <a:moveTo>
                  <a:pt x="1546365" y="0"/>
                </a:moveTo>
                <a:lnTo>
                  <a:pt x="1370603" y="0"/>
                </a:lnTo>
                <a:lnTo>
                  <a:pt x="1370603" y="136072"/>
                </a:lnTo>
                <a:lnTo>
                  <a:pt x="1211734" y="136072"/>
                </a:lnTo>
                <a:lnTo>
                  <a:pt x="1211734" y="0"/>
                </a:lnTo>
                <a:lnTo>
                  <a:pt x="1196079" y="0"/>
                </a:lnTo>
                <a:lnTo>
                  <a:pt x="1170529" y="0"/>
                </a:lnTo>
                <a:lnTo>
                  <a:pt x="1035972" y="0"/>
                </a:lnTo>
                <a:lnTo>
                  <a:pt x="1035972" y="134296"/>
                </a:lnTo>
                <a:lnTo>
                  <a:pt x="1035906" y="134623"/>
                </a:lnTo>
                <a:lnTo>
                  <a:pt x="1035906" y="136072"/>
                </a:lnTo>
                <a:lnTo>
                  <a:pt x="861447" y="136072"/>
                </a:lnTo>
                <a:lnTo>
                  <a:pt x="861447" y="0"/>
                </a:lnTo>
                <a:lnTo>
                  <a:pt x="685685" y="0"/>
                </a:lnTo>
                <a:lnTo>
                  <a:pt x="685685" y="142050"/>
                </a:lnTo>
                <a:lnTo>
                  <a:pt x="860790" y="142050"/>
                </a:lnTo>
                <a:lnTo>
                  <a:pt x="860790" y="307391"/>
                </a:lnTo>
                <a:lnTo>
                  <a:pt x="685685" y="307391"/>
                </a:lnTo>
                <a:lnTo>
                  <a:pt x="685685" y="483153"/>
                </a:lnTo>
                <a:lnTo>
                  <a:pt x="861447" y="483153"/>
                </a:lnTo>
                <a:lnTo>
                  <a:pt x="861447" y="311835"/>
                </a:lnTo>
                <a:lnTo>
                  <a:pt x="1035906" y="311835"/>
                </a:lnTo>
                <a:lnTo>
                  <a:pt x="1035906" y="483153"/>
                </a:lnTo>
                <a:lnTo>
                  <a:pt x="1035972" y="483153"/>
                </a:lnTo>
                <a:lnTo>
                  <a:pt x="1196079" y="483153"/>
                </a:lnTo>
                <a:lnTo>
                  <a:pt x="1211734" y="483153"/>
                </a:lnTo>
                <a:lnTo>
                  <a:pt x="1211734" y="311835"/>
                </a:lnTo>
                <a:lnTo>
                  <a:pt x="1370603" y="311835"/>
                </a:lnTo>
                <a:lnTo>
                  <a:pt x="1370603" y="483153"/>
                </a:lnTo>
                <a:lnTo>
                  <a:pt x="1546365" y="483153"/>
                </a:lnTo>
                <a:lnTo>
                  <a:pt x="1546365" y="311835"/>
                </a:lnTo>
                <a:lnTo>
                  <a:pt x="1721470" y="311835"/>
                </a:lnTo>
                <a:lnTo>
                  <a:pt x="1721470" y="136072"/>
                </a:lnTo>
                <a:lnTo>
                  <a:pt x="1546365" y="136072"/>
                </a:lnTo>
                <a:close/>
                <a:moveTo>
                  <a:pt x="2247640" y="0"/>
                </a:moveTo>
                <a:lnTo>
                  <a:pt x="2071878" y="0"/>
                </a:lnTo>
                <a:lnTo>
                  <a:pt x="2071878" y="136072"/>
                </a:lnTo>
                <a:lnTo>
                  <a:pt x="1897353" y="136072"/>
                </a:lnTo>
                <a:lnTo>
                  <a:pt x="1897353" y="0"/>
                </a:lnTo>
                <a:lnTo>
                  <a:pt x="1721591" y="0"/>
                </a:lnTo>
                <a:lnTo>
                  <a:pt x="1721591" y="142050"/>
                </a:lnTo>
                <a:lnTo>
                  <a:pt x="1896696" y="142050"/>
                </a:lnTo>
                <a:lnTo>
                  <a:pt x="1896696" y="307391"/>
                </a:lnTo>
                <a:lnTo>
                  <a:pt x="1721591" y="307391"/>
                </a:lnTo>
                <a:lnTo>
                  <a:pt x="1721591" y="483153"/>
                </a:lnTo>
                <a:lnTo>
                  <a:pt x="1897353" y="483153"/>
                </a:lnTo>
                <a:lnTo>
                  <a:pt x="1897353" y="311835"/>
                </a:lnTo>
                <a:lnTo>
                  <a:pt x="2071878" y="311835"/>
                </a:lnTo>
                <a:lnTo>
                  <a:pt x="2071878" y="483153"/>
                </a:lnTo>
                <a:lnTo>
                  <a:pt x="2247640" y="483153"/>
                </a:lnTo>
                <a:lnTo>
                  <a:pt x="2247640" y="311835"/>
                </a:lnTo>
                <a:lnTo>
                  <a:pt x="2422745" y="311835"/>
                </a:lnTo>
                <a:lnTo>
                  <a:pt x="2422745" y="136072"/>
                </a:lnTo>
                <a:lnTo>
                  <a:pt x="2247640" y="136072"/>
                </a:lnTo>
                <a:close/>
              </a:path>
            </a:pathLst>
          </a:custGeom>
          <a:gradFill>
            <a:gsLst>
              <a:gs pos="17000">
                <a:schemeClr val="accent1">
                  <a:lumMod val="75000"/>
                </a:schemeClr>
              </a:gs>
              <a:gs pos="91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文本框 12"/>
          <p:cNvSpPr txBox="1"/>
          <p:nvPr/>
        </p:nvSpPr>
        <p:spPr>
          <a:xfrm>
            <a:off x="1031124" y="326611"/>
            <a:ext cx="7701382" cy="5420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6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Century" panose="02040604050505020304" pitchFamily="18" charset="0"/>
                <a:ea typeface="poppins-bold"/>
                <a:cs typeface="poppins-bold"/>
              </a:rPr>
              <a:t>Efficacy</a:t>
            </a:r>
            <a:endParaRPr kumimoji="1" lang="zh-CN" altLang="en-US" sz="24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30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6200000">
            <a:off x="10486077" y="1260740"/>
            <a:ext cx="447000" cy="739812"/>
          </a:xfrm>
          <a:custGeom>
            <a:avLst/>
            <a:gdLst>
              <a:gd name="connsiteX0" fmla="*/ 1061168 w 1061168"/>
              <a:gd name="connsiteY0" fmla="*/ 111895 h 1756304"/>
              <a:gd name="connsiteX1" fmla="*/ 1061168 w 1061168"/>
              <a:gd name="connsiteY1" fmla="*/ 1644407 h 1756304"/>
              <a:gd name="connsiteX2" fmla="*/ 949273 w 1061168"/>
              <a:gd name="connsiteY2" fmla="*/ 1756302 h 1756304"/>
              <a:gd name="connsiteX3" fmla="*/ 258823 w 1061168"/>
              <a:gd name="connsiteY3" fmla="*/ 1756302 h 1756304"/>
              <a:gd name="connsiteX4" fmla="*/ 258823 w 1061168"/>
              <a:gd name="connsiteY4" fmla="*/ 1756304 h 1756304"/>
              <a:gd name="connsiteX5" fmla="*/ 258812 w 1061168"/>
              <a:gd name="connsiteY5" fmla="*/ 1756302 h 1756304"/>
              <a:gd name="connsiteX6" fmla="*/ 248694 w 1061168"/>
              <a:gd name="connsiteY6" fmla="*/ 1756302 h 1756304"/>
              <a:gd name="connsiteX7" fmla="*/ 169572 w 1061168"/>
              <a:gd name="connsiteY7" fmla="*/ 1723529 h 1756304"/>
              <a:gd name="connsiteX8" fmla="*/ 168233 w 1061168"/>
              <a:gd name="connsiteY8" fmla="*/ 1721543 h 1756304"/>
              <a:gd name="connsiteX9" fmla="*/ 167315 w 1061168"/>
              <a:gd name="connsiteY9" fmla="*/ 1720966 h 1756304"/>
              <a:gd name="connsiteX10" fmla="*/ 129411 w 1061168"/>
              <a:gd name="connsiteY10" fmla="*/ 1635651 h 1756304"/>
              <a:gd name="connsiteX11" fmla="*/ 129412 w 1061168"/>
              <a:gd name="connsiteY11" fmla="*/ 998806 h 1756304"/>
              <a:gd name="connsiteX12" fmla="*/ 0 w 1061168"/>
              <a:gd name="connsiteY12" fmla="*/ 878153 h 1756304"/>
              <a:gd name="connsiteX13" fmla="*/ 129412 w 1061168"/>
              <a:gd name="connsiteY13" fmla="*/ 757500 h 1756304"/>
              <a:gd name="connsiteX14" fmla="*/ 129412 w 1061168"/>
              <a:gd name="connsiteY14" fmla="*/ 120656 h 1756304"/>
              <a:gd name="connsiteX15" fmla="*/ 167316 w 1061168"/>
              <a:gd name="connsiteY15" fmla="*/ 35341 h 1756304"/>
              <a:gd name="connsiteX16" fmla="*/ 168227 w 1061168"/>
              <a:gd name="connsiteY16" fmla="*/ 34769 h 1756304"/>
              <a:gd name="connsiteX17" fmla="*/ 169572 w 1061168"/>
              <a:gd name="connsiteY17" fmla="*/ 32773 h 1756304"/>
              <a:gd name="connsiteX18" fmla="*/ 248694 w 1061168"/>
              <a:gd name="connsiteY18" fmla="*/ 0 h 1756304"/>
              <a:gd name="connsiteX19" fmla="*/ 949273 w 1061168"/>
              <a:gd name="connsiteY19" fmla="*/ 0 h 1756304"/>
              <a:gd name="connsiteX20" fmla="*/ 1061168 w 1061168"/>
              <a:gd name="connsiteY20" fmla="*/ 111895 h 1756304"/>
            </a:gdLst>
            <a:ahLst/>
            <a:cxnLst/>
            <a:rect l="l" t="t" r="r" b="b"/>
            <a:pathLst>
              <a:path w="1061168" h="1756304">
                <a:moveTo>
                  <a:pt x="1061168" y="111895"/>
                </a:moveTo>
                <a:lnTo>
                  <a:pt x="1061168" y="1644407"/>
                </a:lnTo>
                <a:cubicBezTo>
                  <a:pt x="1061168" y="1706205"/>
                  <a:pt x="1011071" y="1756302"/>
                  <a:pt x="949273" y="1756302"/>
                </a:cubicBezTo>
                <a:lnTo>
                  <a:pt x="258823" y="1756302"/>
                </a:lnTo>
                <a:lnTo>
                  <a:pt x="258823" y="1756304"/>
                </a:lnTo>
                <a:lnTo>
                  <a:pt x="258812" y="1756302"/>
                </a:lnTo>
                <a:lnTo>
                  <a:pt x="248694" y="1756302"/>
                </a:lnTo>
                <a:cubicBezTo>
                  <a:pt x="217795" y="1756302"/>
                  <a:pt x="189821" y="1743778"/>
                  <a:pt x="169572" y="1723529"/>
                </a:cubicBezTo>
                <a:lnTo>
                  <a:pt x="168233" y="1721543"/>
                </a:lnTo>
                <a:lnTo>
                  <a:pt x="167315" y="1720966"/>
                </a:lnTo>
                <a:cubicBezTo>
                  <a:pt x="143896" y="1699132"/>
                  <a:pt x="129411" y="1668969"/>
                  <a:pt x="129411" y="1635651"/>
                </a:cubicBezTo>
                <a:cubicBezTo>
                  <a:pt x="129411" y="1423369"/>
                  <a:pt x="129412" y="1211088"/>
                  <a:pt x="129412" y="998806"/>
                </a:cubicBezTo>
                <a:cubicBezTo>
                  <a:pt x="129412" y="932171"/>
                  <a:pt x="71472" y="878153"/>
                  <a:pt x="0" y="878153"/>
                </a:cubicBezTo>
                <a:cubicBezTo>
                  <a:pt x="71472" y="878153"/>
                  <a:pt x="129412" y="824135"/>
                  <a:pt x="129412" y="757500"/>
                </a:cubicBezTo>
                <a:lnTo>
                  <a:pt x="129412" y="120656"/>
                </a:lnTo>
                <a:cubicBezTo>
                  <a:pt x="129412" y="87339"/>
                  <a:pt x="143897" y="57175"/>
                  <a:pt x="167316" y="35341"/>
                </a:cubicBezTo>
                <a:lnTo>
                  <a:pt x="168227" y="34769"/>
                </a:lnTo>
                <a:lnTo>
                  <a:pt x="169572" y="32773"/>
                </a:lnTo>
                <a:cubicBezTo>
                  <a:pt x="189821" y="12524"/>
                  <a:pt x="217795" y="0"/>
                  <a:pt x="248694" y="0"/>
                </a:cubicBezTo>
                <a:lnTo>
                  <a:pt x="949273" y="0"/>
                </a:lnTo>
                <a:cubicBezTo>
                  <a:pt x="1011071" y="0"/>
                  <a:pt x="1061168" y="50097"/>
                  <a:pt x="1061168" y="111895"/>
                </a:cubicBezTo>
                <a:close/>
              </a:path>
            </a:pathLst>
          </a:custGeom>
          <a:solidFill>
            <a:schemeClr val="accent1">
              <a:lumMod val="75000"/>
              <a:alpha val="75000"/>
            </a:schemeClr>
          </a:solidFill>
          <a:ln w="63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6200000">
            <a:off x="1533705" y="4058958"/>
            <a:ext cx="1087569" cy="1800000"/>
          </a:xfrm>
          <a:custGeom>
            <a:avLst/>
            <a:gdLst>
              <a:gd name="connsiteX0" fmla="*/ 1061168 w 1061168"/>
              <a:gd name="connsiteY0" fmla="*/ 111895 h 1756304"/>
              <a:gd name="connsiteX1" fmla="*/ 1061168 w 1061168"/>
              <a:gd name="connsiteY1" fmla="*/ 1644407 h 1756304"/>
              <a:gd name="connsiteX2" fmla="*/ 949273 w 1061168"/>
              <a:gd name="connsiteY2" fmla="*/ 1756302 h 1756304"/>
              <a:gd name="connsiteX3" fmla="*/ 258823 w 1061168"/>
              <a:gd name="connsiteY3" fmla="*/ 1756302 h 1756304"/>
              <a:gd name="connsiteX4" fmla="*/ 258823 w 1061168"/>
              <a:gd name="connsiteY4" fmla="*/ 1756304 h 1756304"/>
              <a:gd name="connsiteX5" fmla="*/ 258812 w 1061168"/>
              <a:gd name="connsiteY5" fmla="*/ 1756302 h 1756304"/>
              <a:gd name="connsiteX6" fmla="*/ 248694 w 1061168"/>
              <a:gd name="connsiteY6" fmla="*/ 1756302 h 1756304"/>
              <a:gd name="connsiteX7" fmla="*/ 169572 w 1061168"/>
              <a:gd name="connsiteY7" fmla="*/ 1723529 h 1756304"/>
              <a:gd name="connsiteX8" fmla="*/ 168233 w 1061168"/>
              <a:gd name="connsiteY8" fmla="*/ 1721543 h 1756304"/>
              <a:gd name="connsiteX9" fmla="*/ 167315 w 1061168"/>
              <a:gd name="connsiteY9" fmla="*/ 1720966 h 1756304"/>
              <a:gd name="connsiteX10" fmla="*/ 129411 w 1061168"/>
              <a:gd name="connsiteY10" fmla="*/ 1635651 h 1756304"/>
              <a:gd name="connsiteX11" fmla="*/ 129412 w 1061168"/>
              <a:gd name="connsiteY11" fmla="*/ 998806 h 1756304"/>
              <a:gd name="connsiteX12" fmla="*/ 0 w 1061168"/>
              <a:gd name="connsiteY12" fmla="*/ 878153 h 1756304"/>
              <a:gd name="connsiteX13" fmla="*/ 129412 w 1061168"/>
              <a:gd name="connsiteY13" fmla="*/ 757500 h 1756304"/>
              <a:gd name="connsiteX14" fmla="*/ 129412 w 1061168"/>
              <a:gd name="connsiteY14" fmla="*/ 120656 h 1756304"/>
              <a:gd name="connsiteX15" fmla="*/ 167316 w 1061168"/>
              <a:gd name="connsiteY15" fmla="*/ 35341 h 1756304"/>
              <a:gd name="connsiteX16" fmla="*/ 168227 w 1061168"/>
              <a:gd name="connsiteY16" fmla="*/ 34769 h 1756304"/>
              <a:gd name="connsiteX17" fmla="*/ 169572 w 1061168"/>
              <a:gd name="connsiteY17" fmla="*/ 32773 h 1756304"/>
              <a:gd name="connsiteX18" fmla="*/ 248694 w 1061168"/>
              <a:gd name="connsiteY18" fmla="*/ 0 h 1756304"/>
              <a:gd name="connsiteX19" fmla="*/ 949273 w 1061168"/>
              <a:gd name="connsiteY19" fmla="*/ 0 h 1756304"/>
              <a:gd name="connsiteX20" fmla="*/ 1061168 w 1061168"/>
              <a:gd name="connsiteY20" fmla="*/ 111895 h 1756304"/>
            </a:gdLst>
            <a:ahLst/>
            <a:cxnLst/>
            <a:rect l="l" t="t" r="r" b="b"/>
            <a:pathLst>
              <a:path w="1061168" h="1756304">
                <a:moveTo>
                  <a:pt x="1061168" y="111895"/>
                </a:moveTo>
                <a:lnTo>
                  <a:pt x="1061168" y="1644407"/>
                </a:lnTo>
                <a:cubicBezTo>
                  <a:pt x="1061168" y="1706205"/>
                  <a:pt x="1011071" y="1756302"/>
                  <a:pt x="949273" y="1756302"/>
                </a:cubicBezTo>
                <a:lnTo>
                  <a:pt x="258823" y="1756302"/>
                </a:lnTo>
                <a:lnTo>
                  <a:pt x="258823" y="1756304"/>
                </a:lnTo>
                <a:lnTo>
                  <a:pt x="258812" y="1756302"/>
                </a:lnTo>
                <a:lnTo>
                  <a:pt x="248694" y="1756302"/>
                </a:lnTo>
                <a:cubicBezTo>
                  <a:pt x="217795" y="1756302"/>
                  <a:pt x="189821" y="1743778"/>
                  <a:pt x="169572" y="1723529"/>
                </a:cubicBezTo>
                <a:lnTo>
                  <a:pt x="168233" y="1721543"/>
                </a:lnTo>
                <a:lnTo>
                  <a:pt x="167315" y="1720966"/>
                </a:lnTo>
                <a:cubicBezTo>
                  <a:pt x="143896" y="1699132"/>
                  <a:pt x="129411" y="1668969"/>
                  <a:pt x="129411" y="1635651"/>
                </a:cubicBezTo>
                <a:cubicBezTo>
                  <a:pt x="129411" y="1423369"/>
                  <a:pt x="129412" y="1211088"/>
                  <a:pt x="129412" y="998806"/>
                </a:cubicBezTo>
                <a:cubicBezTo>
                  <a:pt x="129412" y="932171"/>
                  <a:pt x="71472" y="878153"/>
                  <a:pt x="0" y="878153"/>
                </a:cubicBezTo>
                <a:cubicBezTo>
                  <a:pt x="71472" y="878153"/>
                  <a:pt x="129412" y="824135"/>
                  <a:pt x="129412" y="757500"/>
                </a:cubicBezTo>
                <a:lnTo>
                  <a:pt x="129412" y="120656"/>
                </a:lnTo>
                <a:cubicBezTo>
                  <a:pt x="129412" y="87339"/>
                  <a:pt x="143897" y="57175"/>
                  <a:pt x="167316" y="35341"/>
                </a:cubicBezTo>
                <a:lnTo>
                  <a:pt x="168227" y="34769"/>
                </a:lnTo>
                <a:lnTo>
                  <a:pt x="169572" y="32773"/>
                </a:lnTo>
                <a:cubicBezTo>
                  <a:pt x="189821" y="12524"/>
                  <a:pt x="217795" y="0"/>
                  <a:pt x="248694" y="0"/>
                </a:cubicBezTo>
                <a:lnTo>
                  <a:pt x="949273" y="0"/>
                </a:lnTo>
                <a:cubicBezTo>
                  <a:pt x="1011071" y="0"/>
                  <a:pt x="1061168" y="50097"/>
                  <a:pt x="1061168" y="111895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63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16200000">
            <a:off x="4470279" y="69577"/>
            <a:ext cx="3251441" cy="7200010"/>
          </a:xfrm>
          <a:custGeom>
            <a:avLst/>
            <a:gdLst>
              <a:gd name="connsiteX0" fmla="*/ 3251441 w 3251441"/>
              <a:gd name="connsiteY0" fmla="*/ 377222 h 7200010"/>
              <a:gd name="connsiteX1" fmla="*/ 3251441 w 3251441"/>
              <a:gd name="connsiteY1" fmla="*/ 6822780 h 7200010"/>
              <a:gd name="connsiteX2" fmla="*/ 2874219 w 3251441"/>
              <a:gd name="connsiteY2" fmla="*/ 7200002 h 7200010"/>
              <a:gd name="connsiteX3" fmla="*/ 748663 w 3251441"/>
              <a:gd name="connsiteY3" fmla="*/ 7200002 h 7200010"/>
              <a:gd name="connsiteX4" fmla="*/ 720000 w 3251441"/>
              <a:gd name="connsiteY4" fmla="*/ 7194215 h 7200010"/>
              <a:gd name="connsiteX5" fmla="*/ 720000 w 3251441"/>
              <a:gd name="connsiteY5" fmla="*/ 7200010 h 7200010"/>
              <a:gd name="connsiteX6" fmla="*/ 360000 w 3251441"/>
              <a:gd name="connsiteY6" fmla="*/ 6778688 h 7200010"/>
              <a:gd name="connsiteX7" fmla="*/ 360000 w 3251441"/>
              <a:gd name="connsiteY7" fmla="*/ 4021332 h 7200010"/>
              <a:gd name="connsiteX8" fmla="*/ 0 w 3251441"/>
              <a:gd name="connsiteY8" fmla="*/ 3600010 h 7200010"/>
              <a:gd name="connsiteX9" fmla="*/ 360000 w 3251441"/>
              <a:gd name="connsiteY9" fmla="*/ 3178688 h 7200010"/>
              <a:gd name="connsiteX10" fmla="*/ 360000 w 3251441"/>
              <a:gd name="connsiteY10" fmla="*/ 421332 h 7200010"/>
              <a:gd name="connsiteX11" fmla="*/ 720000 w 3251441"/>
              <a:gd name="connsiteY11" fmla="*/ 10 h 7200010"/>
              <a:gd name="connsiteX12" fmla="*/ 720000 w 3251441"/>
              <a:gd name="connsiteY12" fmla="*/ 5787 h 7200010"/>
              <a:gd name="connsiteX13" fmla="*/ 748663 w 3251441"/>
              <a:gd name="connsiteY13" fmla="*/ 0 h 7200010"/>
              <a:gd name="connsiteX14" fmla="*/ 2874219 w 3251441"/>
              <a:gd name="connsiteY14" fmla="*/ 0 h 7200010"/>
              <a:gd name="connsiteX15" fmla="*/ 3251441 w 3251441"/>
              <a:gd name="connsiteY15" fmla="*/ 377222 h 7200010"/>
            </a:gdLst>
            <a:ahLst/>
            <a:cxnLst/>
            <a:rect l="l" t="t" r="r" b="b"/>
            <a:pathLst>
              <a:path w="3251441" h="7200010">
                <a:moveTo>
                  <a:pt x="3251441" y="377222"/>
                </a:moveTo>
                <a:lnTo>
                  <a:pt x="3251441" y="6822780"/>
                </a:lnTo>
                <a:cubicBezTo>
                  <a:pt x="3251441" y="7031114"/>
                  <a:pt x="3082553" y="7200002"/>
                  <a:pt x="2874219" y="7200002"/>
                </a:cubicBezTo>
                <a:lnTo>
                  <a:pt x="748663" y="7200002"/>
                </a:lnTo>
                <a:lnTo>
                  <a:pt x="720000" y="7194215"/>
                </a:lnTo>
                <a:lnTo>
                  <a:pt x="720000" y="7200010"/>
                </a:lnTo>
                <a:cubicBezTo>
                  <a:pt x="521177" y="7200010"/>
                  <a:pt x="360000" y="7011378"/>
                  <a:pt x="360000" y="6778688"/>
                </a:cubicBezTo>
                <a:lnTo>
                  <a:pt x="360000" y="4021332"/>
                </a:lnTo>
                <a:cubicBezTo>
                  <a:pt x="360000" y="3788642"/>
                  <a:pt x="198823" y="3600010"/>
                  <a:pt x="0" y="3600010"/>
                </a:cubicBezTo>
                <a:cubicBezTo>
                  <a:pt x="198823" y="3600010"/>
                  <a:pt x="360000" y="3411378"/>
                  <a:pt x="360000" y="3178688"/>
                </a:cubicBezTo>
                <a:lnTo>
                  <a:pt x="360000" y="421332"/>
                </a:lnTo>
                <a:cubicBezTo>
                  <a:pt x="360000" y="188642"/>
                  <a:pt x="521177" y="10"/>
                  <a:pt x="720000" y="10"/>
                </a:cubicBezTo>
                <a:lnTo>
                  <a:pt x="720000" y="5787"/>
                </a:lnTo>
                <a:lnTo>
                  <a:pt x="748663" y="0"/>
                </a:lnTo>
                <a:lnTo>
                  <a:pt x="2874219" y="0"/>
                </a:lnTo>
                <a:cubicBezTo>
                  <a:pt x="3082553" y="0"/>
                  <a:pt x="3251441" y="168888"/>
                  <a:pt x="3251441" y="377222"/>
                </a:cubicBezTo>
                <a:close/>
              </a:path>
            </a:pathLst>
          </a:custGeom>
          <a:solidFill>
            <a:schemeClr val="accent1"/>
          </a:solidFill>
          <a:ln w="25400" cap="sq">
            <a:noFill/>
            <a:miter/>
          </a:ln>
          <a:effectLst>
            <a:outerShdw blurRad="317500" dist="190500" dir="30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2844798" y="2493000"/>
            <a:ext cx="6502402" cy="187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2000" dirty="0">
                <a:ln w="12700">
                  <a:noFill/>
                </a:ln>
                <a:solidFill>
                  <a:schemeClr val="bg1"/>
                </a:solidFill>
                <a:latin typeface="Century" panose="02040604050505020304" pitchFamily="18" charset="0"/>
                <a:ea typeface="Poppins"/>
                <a:cs typeface="Poppins"/>
              </a:rPr>
              <a:t>Phototherapy and, in severe cases, exchange transfusion, remain the sole definitive and guideline- supported therapies for managing significant unconjugated hyperbilirubinemia.</a:t>
            </a:r>
            <a:endParaRPr kumimoji="1" lang="zh-CN" altLang="en-US" sz="2400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7" name="标题 1"/>
          <p:cNvSpPr txBox="1"/>
          <p:nvPr/>
        </p:nvSpPr>
        <p:spPr>
          <a:xfrm rot="16200000">
            <a:off x="-356236" y="1133447"/>
            <a:ext cx="1518017" cy="2512420"/>
          </a:xfrm>
          <a:custGeom>
            <a:avLst/>
            <a:gdLst>
              <a:gd name="connsiteX0" fmla="*/ 1061168 w 1061168"/>
              <a:gd name="connsiteY0" fmla="*/ 111895 h 1756304"/>
              <a:gd name="connsiteX1" fmla="*/ 1061168 w 1061168"/>
              <a:gd name="connsiteY1" fmla="*/ 1644407 h 1756304"/>
              <a:gd name="connsiteX2" fmla="*/ 949273 w 1061168"/>
              <a:gd name="connsiteY2" fmla="*/ 1756302 h 1756304"/>
              <a:gd name="connsiteX3" fmla="*/ 258823 w 1061168"/>
              <a:gd name="connsiteY3" fmla="*/ 1756302 h 1756304"/>
              <a:gd name="connsiteX4" fmla="*/ 258823 w 1061168"/>
              <a:gd name="connsiteY4" fmla="*/ 1756304 h 1756304"/>
              <a:gd name="connsiteX5" fmla="*/ 258812 w 1061168"/>
              <a:gd name="connsiteY5" fmla="*/ 1756302 h 1756304"/>
              <a:gd name="connsiteX6" fmla="*/ 248694 w 1061168"/>
              <a:gd name="connsiteY6" fmla="*/ 1756302 h 1756304"/>
              <a:gd name="connsiteX7" fmla="*/ 169572 w 1061168"/>
              <a:gd name="connsiteY7" fmla="*/ 1723529 h 1756304"/>
              <a:gd name="connsiteX8" fmla="*/ 168233 w 1061168"/>
              <a:gd name="connsiteY8" fmla="*/ 1721543 h 1756304"/>
              <a:gd name="connsiteX9" fmla="*/ 167315 w 1061168"/>
              <a:gd name="connsiteY9" fmla="*/ 1720966 h 1756304"/>
              <a:gd name="connsiteX10" fmla="*/ 129411 w 1061168"/>
              <a:gd name="connsiteY10" fmla="*/ 1635651 h 1756304"/>
              <a:gd name="connsiteX11" fmla="*/ 129412 w 1061168"/>
              <a:gd name="connsiteY11" fmla="*/ 998806 h 1756304"/>
              <a:gd name="connsiteX12" fmla="*/ 0 w 1061168"/>
              <a:gd name="connsiteY12" fmla="*/ 878153 h 1756304"/>
              <a:gd name="connsiteX13" fmla="*/ 129412 w 1061168"/>
              <a:gd name="connsiteY13" fmla="*/ 757500 h 1756304"/>
              <a:gd name="connsiteX14" fmla="*/ 129412 w 1061168"/>
              <a:gd name="connsiteY14" fmla="*/ 120656 h 1756304"/>
              <a:gd name="connsiteX15" fmla="*/ 167316 w 1061168"/>
              <a:gd name="connsiteY15" fmla="*/ 35341 h 1756304"/>
              <a:gd name="connsiteX16" fmla="*/ 168227 w 1061168"/>
              <a:gd name="connsiteY16" fmla="*/ 34769 h 1756304"/>
              <a:gd name="connsiteX17" fmla="*/ 169572 w 1061168"/>
              <a:gd name="connsiteY17" fmla="*/ 32773 h 1756304"/>
              <a:gd name="connsiteX18" fmla="*/ 248694 w 1061168"/>
              <a:gd name="connsiteY18" fmla="*/ 0 h 1756304"/>
              <a:gd name="connsiteX19" fmla="*/ 949273 w 1061168"/>
              <a:gd name="connsiteY19" fmla="*/ 0 h 1756304"/>
              <a:gd name="connsiteX20" fmla="*/ 1061168 w 1061168"/>
              <a:gd name="connsiteY20" fmla="*/ 111895 h 1756304"/>
            </a:gdLst>
            <a:ahLst/>
            <a:cxnLst/>
            <a:rect l="l" t="t" r="r" b="b"/>
            <a:pathLst>
              <a:path w="1061168" h="1756304">
                <a:moveTo>
                  <a:pt x="1061168" y="111895"/>
                </a:moveTo>
                <a:lnTo>
                  <a:pt x="1061168" y="1644407"/>
                </a:lnTo>
                <a:cubicBezTo>
                  <a:pt x="1061168" y="1706205"/>
                  <a:pt x="1011071" y="1756302"/>
                  <a:pt x="949273" y="1756302"/>
                </a:cubicBezTo>
                <a:lnTo>
                  <a:pt x="258823" y="1756302"/>
                </a:lnTo>
                <a:lnTo>
                  <a:pt x="258823" y="1756304"/>
                </a:lnTo>
                <a:lnTo>
                  <a:pt x="258812" y="1756302"/>
                </a:lnTo>
                <a:lnTo>
                  <a:pt x="248694" y="1756302"/>
                </a:lnTo>
                <a:cubicBezTo>
                  <a:pt x="217795" y="1756302"/>
                  <a:pt x="189821" y="1743778"/>
                  <a:pt x="169572" y="1723529"/>
                </a:cubicBezTo>
                <a:lnTo>
                  <a:pt x="168233" y="1721543"/>
                </a:lnTo>
                <a:lnTo>
                  <a:pt x="167315" y="1720966"/>
                </a:lnTo>
                <a:cubicBezTo>
                  <a:pt x="143896" y="1699132"/>
                  <a:pt x="129411" y="1668969"/>
                  <a:pt x="129411" y="1635651"/>
                </a:cubicBezTo>
                <a:cubicBezTo>
                  <a:pt x="129411" y="1423369"/>
                  <a:pt x="129412" y="1211088"/>
                  <a:pt x="129412" y="998806"/>
                </a:cubicBezTo>
                <a:cubicBezTo>
                  <a:pt x="129412" y="932171"/>
                  <a:pt x="71472" y="878153"/>
                  <a:pt x="0" y="878153"/>
                </a:cubicBezTo>
                <a:cubicBezTo>
                  <a:pt x="71472" y="878153"/>
                  <a:pt x="129412" y="824135"/>
                  <a:pt x="129412" y="757500"/>
                </a:cubicBezTo>
                <a:lnTo>
                  <a:pt x="129412" y="120656"/>
                </a:lnTo>
                <a:cubicBezTo>
                  <a:pt x="129412" y="87339"/>
                  <a:pt x="143897" y="57175"/>
                  <a:pt x="167316" y="35341"/>
                </a:cubicBezTo>
                <a:lnTo>
                  <a:pt x="168227" y="34769"/>
                </a:lnTo>
                <a:lnTo>
                  <a:pt x="169572" y="32773"/>
                </a:lnTo>
                <a:cubicBezTo>
                  <a:pt x="189821" y="12524"/>
                  <a:pt x="217795" y="0"/>
                  <a:pt x="248694" y="0"/>
                </a:cubicBezTo>
                <a:lnTo>
                  <a:pt x="949273" y="0"/>
                </a:lnTo>
                <a:cubicBezTo>
                  <a:pt x="1011071" y="0"/>
                  <a:pt x="1061168" y="50097"/>
                  <a:pt x="1061168" y="11189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63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16200000">
            <a:off x="10618200" y="5031699"/>
            <a:ext cx="2055208" cy="3401507"/>
          </a:xfrm>
          <a:custGeom>
            <a:avLst/>
            <a:gdLst>
              <a:gd name="connsiteX0" fmla="*/ 1061168 w 1061168"/>
              <a:gd name="connsiteY0" fmla="*/ 111895 h 1756304"/>
              <a:gd name="connsiteX1" fmla="*/ 1061168 w 1061168"/>
              <a:gd name="connsiteY1" fmla="*/ 1644407 h 1756304"/>
              <a:gd name="connsiteX2" fmla="*/ 949273 w 1061168"/>
              <a:gd name="connsiteY2" fmla="*/ 1756302 h 1756304"/>
              <a:gd name="connsiteX3" fmla="*/ 258823 w 1061168"/>
              <a:gd name="connsiteY3" fmla="*/ 1756302 h 1756304"/>
              <a:gd name="connsiteX4" fmla="*/ 258823 w 1061168"/>
              <a:gd name="connsiteY4" fmla="*/ 1756304 h 1756304"/>
              <a:gd name="connsiteX5" fmla="*/ 258812 w 1061168"/>
              <a:gd name="connsiteY5" fmla="*/ 1756302 h 1756304"/>
              <a:gd name="connsiteX6" fmla="*/ 248694 w 1061168"/>
              <a:gd name="connsiteY6" fmla="*/ 1756302 h 1756304"/>
              <a:gd name="connsiteX7" fmla="*/ 169572 w 1061168"/>
              <a:gd name="connsiteY7" fmla="*/ 1723529 h 1756304"/>
              <a:gd name="connsiteX8" fmla="*/ 168233 w 1061168"/>
              <a:gd name="connsiteY8" fmla="*/ 1721543 h 1756304"/>
              <a:gd name="connsiteX9" fmla="*/ 167315 w 1061168"/>
              <a:gd name="connsiteY9" fmla="*/ 1720966 h 1756304"/>
              <a:gd name="connsiteX10" fmla="*/ 129411 w 1061168"/>
              <a:gd name="connsiteY10" fmla="*/ 1635651 h 1756304"/>
              <a:gd name="connsiteX11" fmla="*/ 129412 w 1061168"/>
              <a:gd name="connsiteY11" fmla="*/ 998806 h 1756304"/>
              <a:gd name="connsiteX12" fmla="*/ 0 w 1061168"/>
              <a:gd name="connsiteY12" fmla="*/ 878153 h 1756304"/>
              <a:gd name="connsiteX13" fmla="*/ 129412 w 1061168"/>
              <a:gd name="connsiteY13" fmla="*/ 757500 h 1756304"/>
              <a:gd name="connsiteX14" fmla="*/ 129412 w 1061168"/>
              <a:gd name="connsiteY14" fmla="*/ 120656 h 1756304"/>
              <a:gd name="connsiteX15" fmla="*/ 167316 w 1061168"/>
              <a:gd name="connsiteY15" fmla="*/ 35341 h 1756304"/>
              <a:gd name="connsiteX16" fmla="*/ 168227 w 1061168"/>
              <a:gd name="connsiteY16" fmla="*/ 34769 h 1756304"/>
              <a:gd name="connsiteX17" fmla="*/ 169572 w 1061168"/>
              <a:gd name="connsiteY17" fmla="*/ 32773 h 1756304"/>
              <a:gd name="connsiteX18" fmla="*/ 248694 w 1061168"/>
              <a:gd name="connsiteY18" fmla="*/ 0 h 1756304"/>
              <a:gd name="connsiteX19" fmla="*/ 949273 w 1061168"/>
              <a:gd name="connsiteY19" fmla="*/ 0 h 1756304"/>
              <a:gd name="connsiteX20" fmla="*/ 1061168 w 1061168"/>
              <a:gd name="connsiteY20" fmla="*/ 111895 h 1756304"/>
            </a:gdLst>
            <a:ahLst/>
            <a:cxnLst/>
            <a:rect l="l" t="t" r="r" b="b"/>
            <a:pathLst>
              <a:path w="1061168" h="1756304">
                <a:moveTo>
                  <a:pt x="1061168" y="111895"/>
                </a:moveTo>
                <a:lnTo>
                  <a:pt x="1061168" y="1644407"/>
                </a:lnTo>
                <a:cubicBezTo>
                  <a:pt x="1061168" y="1706205"/>
                  <a:pt x="1011071" y="1756302"/>
                  <a:pt x="949273" y="1756302"/>
                </a:cubicBezTo>
                <a:lnTo>
                  <a:pt x="258823" y="1756302"/>
                </a:lnTo>
                <a:lnTo>
                  <a:pt x="258823" y="1756304"/>
                </a:lnTo>
                <a:lnTo>
                  <a:pt x="258812" y="1756302"/>
                </a:lnTo>
                <a:lnTo>
                  <a:pt x="248694" y="1756302"/>
                </a:lnTo>
                <a:cubicBezTo>
                  <a:pt x="217795" y="1756302"/>
                  <a:pt x="189821" y="1743778"/>
                  <a:pt x="169572" y="1723529"/>
                </a:cubicBezTo>
                <a:lnTo>
                  <a:pt x="168233" y="1721543"/>
                </a:lnTo>
                <a:lnTo>
                  <a:pt x="167315" y="1720966"/>
                </a:lnTo>
                <a:cubicBezTo>
                  <a:pt x="143896" y="1699132"/>
                  <a:pt x="129411" y="1668969"/>
                  <a:pt x="129411" y="1635651"/>
                </a:cubicBezTo>
                <a:cubicBezTo>
                  <a:pt x="129411" y="1423369"/>
                  <a:pt x="129412" y="1211088"/>
                  <a:pt x="129412" y="998806"/>
                </a:cubicBezTo>
                <a:cubicBezTo>
                  <a:pt x="129412" y="932171"/>
                  <a:pt x="71472" y="878153"/>
                  <a:pt x="0" y="878153"/>
                </a:cubicBezTo>
                <a:cubicBezTo>
                  <a:pt x="71472" y="878153"/>
                  <a:pt x="129412" y="824135"/>
                  <a:pt x="129412" y="757500"/>
                </a:cubicBezTo>
                <a:lnTo>
                  <a:pt x="129412" y="120656"/>
                </a:lnTo>
                <a:cubicBezTo>
                  <a:pt x="129412" y="87339"/>
                  <a:pt x="143897" y="57175"/>
                  <a:pt x="167316" y="35341"/>
                </a:cubicBezTo>
                <a:lnTo>
                  <a:pt x="168227" y="34769"/>
                </a:lnTo>
                <a:lnTo>
                  <a:pt x="169572" y="32773"/>
                </a:lnTo>
                <a:cubicBezTo>
                  <a:pt x="189821" y="12524"/>
                  <a:pt x="217795" y="0"/>
                  <a:pt x="248694" y="0"/>
                </a:cubicBezTo>
                <a:lnTo>
                  <a:pt x="949273" y="0"/>
                </a:lnTo>
                <a:cubicBezTo>
                  <a:pt x="1011071" y="0"/>
                  <a:pt x="1061168" y="50097"/>
                  <a:pt x="1061168" y="111895"/>
                </a:cubicBezTo>
                <a:close/>
              </a:path>
            </a:pathLst>
          </a:custGeom>
          <a:noFill/>
          <a:ln w="12700" cap="sq">
            <a:solidFill>
              <a:schemeClr val="accent1">
                <a:lumMod val="20000"/>
                <a:lumOff val="8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16200000">
            <a:off x="9772438" y="5271529"/>
            <a:ext cx="705925" cy="1168353"/>
          </a:xfrm>
          <a:custGeom>
            <a:avLst/>
            <a:gdLst>
              <a:gd name="connsiteX0" fmla="*/ 1061168 w 1061168"/>
              <a:gd name="connsiteY0" fmla="*/ 111895 h 1756304"/>
              <a:gd name="connsiteX1" fmla="*/ 1061168 w 1061168"/>
              <a:gd name="connsiteY1" fmla="*/ 1644407 h 1756304"/>
              <a:gd name="connsiteX2" fmla="*/ 949273 w 1061168"/>
              <a:gd name="connsiteY2" fmla="*/ 1756302 h 1756304"/>
              <a:gd name="connsiteX3" fmla="*/ 258823 w 1061168"/>
              <a:gd name="connsiteY3" fmla="*/ 1756302 h 1756304"/>
              <a:gd name="connsiteX4" fmla="*/ 258823 w 1061168"/>
              <a:gd name="connsiteY4" fmla="*/ 1756304 h 1756304"/>
              <a:gd name="connsiteX5" fmla="*/ 258812 w 1061168"/>
              <a:gd name="connsiteY5" fmla="*/ 1756302 h 1756304"/>
              <a:gd name="connsiteX6" fmla="*/ 248694 w 1061168"/>
              <a:gd name="connsiteY6" fmla="*/ 1756302 h 1756304"/>
              <a:gd name="connsiteX7" fmla="*/ 169572 w 1061168"/>
              <a:gd name="connsiteY7" fmla="*/ 1723529 h 1756304"/>
              <a:gd name="connsiteX8" fmla="*/ 168233 w 1061168"/>
              <a:gd name="connsiteY8" fmla="*/ 1721543 h 1756304"/>
              <a:gd name="connsiteX9" fmla="*/ 167315 w 1061168"/>
              <a:gd name="connsiteY9" fmla="*/ 1720966 h 1756304"/>
              <a:gd name="connsiteX10" fmla="*/ 129411 w 1061168"/>
              <a:gd name="connsiteY10" fmla="*/ 1635651 h 1756304"/>
              <a:gd name="connsiteX11" fmla="*/ 129412 w 1061168"/>
              <a:gd name="connsiteY11" fmla="*/ 998806 h 1756304"/>
              <a:gd name="connsiteX12" fmla="*/ 0 w 1061168"/>
              <a:gd name="connsiteY12" fmla="*/ 878153 h 1756304"/>
              <a:gd name="connsiteX13" fmla="*/ 129412 w 1061168"/>
              <a:gd name="connsiteY13" fmla="*/ 757500 h 1756304"/>
              <a:gd name="connsiteX14" fmla="*/ 129412 w 1061168"/>
              <a:gd name="connsiteY14" fmla="*/ 120656 h 1756304"/>
              <a:gd name="connsiteX15" fmla="*/ 167316 w 1061168"/>
              <a:gd name="connsiteY15" fmla="*/ 35341 h 1756304"/>
              <a:gd name="connsiteX16" fmla="*/ 168227 w 1061168"/>
              <a:gd name="connsiteY16" fmla="*/ 34769 h 1756304"/>
              <a:gd name="connsiteX17" fmla="*/ 169572 w 1061168"/>
              <a:gd name="connsiteY17" fmla="*/ 32773 h 1756304"/>
              <a:gd name="connsiteX18" fmla="*/ 248694 w 1061168"/>
              <a:gd name="connsiteY18" fmla="*/ 0 h 1756304"/>
              <a:gd name="connsiteX19" fmla="*/ 949273 w 1061168"/>
              <a:gd name="connsiteY19" fmla="*/ 0 h 1756304"/>
              <a:gd name="connsiteX20" fmla="*/ 1061168 w 1061168"/>
              <a:gd name="connsiteY20" fmla="*/ 111895 h 1756304"/>
            </a:gdLst>
            <a:ahLst/>
            <a:cxnLst/>
            <a:rect l="l" t="t" r="r" b="b"/>
            <a:pathLst>
              <a:path w="1061168" h="1756304">
                <a:moveTo>
                  <a:pt x="1061168" y="111895"/>
                </a:moveTo>
                <a:lnTo>
                  <a:pt x="1061168" y="1644407"/>
                </a:lnTo>
                <a:cubicBezTo>
                  <a:pt x="1061168" y="1706205"/>
                  <a:pt x="1011071" y="1756302"/>
                  <a:pt x="949273" y="1756302"/>
                </a:cubicBezTo>
                <a:lnTo>
                  <a:pt x="258823" y="1756302"/>
                </a:lnTo>
                <a:lnTo>
                  <a:pt x="258823" y="1756304"/>
                </a:lnTo>
                <a:lnTo>
                  <a:pt x="258812" y="1756302"/>
                </a:lnTo>
                <a:lnTo>
                  <a:pt x="248694" y="1756302"/>
                </a:lnTo>
                <a:cubicBezTo>
                  <a:pt x="217795" y="1756302"/>
                  <a:pt x="189821" y="1743778"/>
                  <a:pt x="169572" y="1723529"/>
                </a:cubicBezTo>
                <a:lnTo>
                  <a:pt x="168233" y="1721543"/>
                </a:lnTo>
                <a:lnTo>
                  <a:pt x="167315" y="1720966"/>
                </a:lnTo>
                <a:cubicBezTo>
                  <a:pt x="143896" y="1699132"/>
                  <a:pt x="129411" y="1668969"/>
                  <a:pt x="129411" y="1635651"/>
                </a:cubicBezTo>
                <a:cubicBezTo>
                  <a:pt x="129411" y="1423369"/>
                  <a:pt x="129412" y="1211088"/>
                  <a:pt x="129412" y="998806"/>
                </a:cubicBezTo>
                <a:cubicBezTo>
                  <a:pt x="129412" y="932171"/>
                  <a:pt x="71472" y="878153"/>
                  <a:pt x="0" y="878153"/>
                </a:cubicBezTo>
                <a:cubicBezTo>
                  <a:pt x="71472" y="878153"/>
                  <a:pt x="129412" y="824135"/>
                  <a:pt x="129412" y="757500"/>
                </a:cubicBezTo>
                <a:lnTo>
                  <a:pt x="129412" y="120656"/>
                </a:lnTo>
                <a:cubicBezTo>
                  <a:pt x="129412" y="87339"/>
                  <a:pt x="143897" y="57175"/>
                  <a:pt x="167316" y="35341"/>
                </a:cubicBezTo>
                <a:lnTo>
                  <a:pt x="168227" y="34769"/>
                </a:lnTo>
                <a:lnTo>
                  <a:pt x="169572" y="32773"/>
                </a:lnTo>
                <a:cubicBezTo>
                  <a:pt x="189821" y="12524"/>
                  <a:pt x="217795" y="0"/>
                  <a:pt x="248694" y="0"/>
                </a:cubicBezTo>
                <a:lnTo>
                  <a:pt x="949273" y="0"/>
                </a:lnTo>
                <a:cubicBezTo>
                  <a:pt x="1011071" y="0"/>
                  <a:pt x="1061168" y="50097"/>
                  <a:pt x="1061168" y="111895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63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810592" y="263750"/>
            <a:ext cx="10878487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3200" b="1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-bold"/>
                <a:cs typeface="poppins-bold"/>
              </a:rPr>
              <a:t>Standard </a:t>
            </a:r>
            <a:r>
              <a:rPr kumimoji="1" lang="en-US" altLang="zh-CN" sz="3200" b="1" dirty="0" smtClean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-bold"/>
                <a:cs typeface="poppins-bold"/>
              </a:rPr>
              <a:t>Therapies, Definitive Care</a:t>
            </a:r>
            <a:endParaRPr kumimoji="1" lang="zh-CN" altLang="en-US" b="1" dirty="0">
              <a:solidFill>
                <a:srgbClr val="CC0099"/>
              </a:solidFill>
              <a:latin typeface="Century" panose="02040604050505020304" pitchFamily="18" charset="0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327659" y="324821"/>
            <a:ext cx="159713" cy="159713"/>
          </a:xfrm>
          <a:prstGeom prst="rect">
            <a:avLst/>
          </a:prstGeom>
          <a:noFill/>
          <a:ln w="12700" cap="sq">
            <a:solidFill>
              <a:schemeClr val="bg1">
                <a:lumMod val="6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82730" y="379892"/>
            <a:ext cx="255445" cy="2554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8847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flipH="1">
            <a:off x="0" y="0"/>
            <a:ext cx="12192000" cy="6845439"/>
          </a:xfrm>
          <a:prstGeom prst="rect">
            <a:avLst/>
          </a:prstGeom>
          <a:solidFill>
            <a:srgbClr val="695BC5">
              <a:alpha val="100000"/>
            </a:srgbClr>
          </a:solidFill>
          <a:ln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725894" y="3744098"/>
            <a:ext cx="5440063" cy="18905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3393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Pragmatic Clinical Recommendations</a:t>
            </a:r>
            <a:endParaRPr kumimoji="1" lang="zh-CN" altLang="en-US"/>
          </a:p>
        </p:txBody>
      </p:sp>
      <p:sp>
        <p:nvSpPr>
          <p:cNvPr id="5" name="文本框 3"/>
          <p:cNvSpPr txBox="1"/>
          <p:nvPr/>
        </p:nvSpPr>
        <p:spPr>
          <a:xfrm>
            <a:off x="725895" y="1804087"/>
            <a:ext cx="5440063" cy="207593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3800" dirty="0" smtClean="0">
                <a:ln w="12700">
                  <a:noFill/>
                </a:ln>
                <a:solidFill>
                  <a:srgbClr val="695BC5">
                    <a:alpha val="100000"/>
                  </a:srgbClr>
                </a:solidFill>
                <a:latin typeface="Barlow Condensed Medium"/>
              </a:rPr>
              <a:t>09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6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381000" y="2311401"/>
            <a:ext cx="11430000" cy="4291992"/>
          </a:xfrm>
          <a:prstGeom prst="roundRect">
            <a:avLst>
              <a:gd name="adj" fmla="val 9307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4" name="图片"/>
          <p:cNvPicPr>
            <a:picLocks noChangeAspect="1"/>
          </p:cNvPicPr>
          <p:nvPr/>
        </p:nvPicPr>
        <p:blipFill>
          <a:blip r:embed="rId2">
            <a:alphaModFix/>
          </a:blip>
          <a:srcRect l="9676" t="13628" r="9676" b="17496"/>
          <a:stretch>
            <a:fillRect/>
          </a:stretch>
        </p:blipFill>
        <p:spPr>
          <a:xfrm>
            <a:off x="3353500" y="2724600"/>
            <a:ext cx="5472300" cy="3219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标题 1"/>
          <p:cNvSpPr txBox="1"/>
          <p:nvPr/>
        </p:nvSpPr>
        <p:spPr>
          <a:xfrm>
            <a:off x="495301" y="2815185"/>
            <a:ext cx="2625022" cy="9336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>
              <a:lnSpc>
                <a:spcPct val="130000"/>
              </a:lnSpc>
            </a:pPr>
            <a:r>
              <a:rPr kumimoji="1" lang="en-US" altLang="zh-CN" sz="1600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Intensive phototherapy and exchange transfusion as cornerstone</a:t>
            </a:r>
            <a:r>
              <a:rPr kumimoji="1" lang="en-US" altLang="zh-CN" sz="1300" dirty="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.</a:t>
            </a:r>
            <a:endParaRPr kumimoji="1" lang="zh-CN" altLang="en-US" dirty="0"/>
          </a:p>
        </p:txBody>
      </p:sp>
      <p:sp>
        <p:nvSpPr>
          <p:cNvPr id="7" name="标题 1"/>
          <p:cNvSpPr txBox="1"/>
          <p:nvPr/>
        </p:nvSpPr>
        <p:spPr>
          <a:xfrm>
            <a:off x="495301" y="4093950"/>
            <a:ext cx="2625022" cy="9336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>
              <a:lnSpc>
                <a:spcPct val="130000"/>
              </a:lnSpc>
            </a:pPr>
            <a:r>
              <a:rPr kumimoji="1" lang="en-US" altLang="zh-CN" sz="1600" dirty="0" smtClean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May consider </a:t>
            </a:r>
            <a:r>
              <a:rPr kumimoji="1" lang="en-US" altLang="zh-CN" sz="1600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oral zinc sulfate or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fenofibrate</a:t>
            </a:r>
            <a:r>
              <a:rPr kumimoji="1" lang="en-US" altLang="zh-CN" sz="1600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 in selected high- risk </a:t>
            </a:r>
            <a:r>
              <a:rPr kumimoji="1" lang="en-US" altLang="zh-CN" sz="1600" dirty="0" smtClean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cases</a:t>
            </a:r>
            <a:r>
              <a:rPr kumimoji="1" lang="en-US" altLang="zh-CN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 </a:t>
            </a:r>
            <a:r>
              <a:rPr kumimoji="1" lang="en-US" altLang="zh-CN" dirty="0" smtClean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???</a:t>
            </a:r>
            <a:endParaRPr kumimoji="1" lang="zh-CN" altLang="en-US" sz="2800" dirty="0">
              <a:solidFill>
                <a:srgbClr val="CC0099"/>
              </a:solidFill>
              <a:latin typeface="Century" panose="02040604050505020304" pitchFamily="18" charset="0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495301" y="5372716"/>
            <a:ext cx="2625022" cy="9336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30000"/>
              </a:lnSpc>
            </a:pPr>
            <a:r>
              <a:rPr kumimoji="1" lang="en-US" altLang="zh-CN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LOE 1a–3a, GRADE B–D</a:t>
            </a:r>
            <a:r>
              <a:rPr kumimoji="1" lang="en-US" altLang="zh-CN" dirty="0">
                <a:ln w="12700">
                  <a:noFill/>
                </a:ln>
                <a:solidFill>
                  <a:srgbClr val="CC0099"/>
                </a:solidFill>
                <a:latin typeface="Poppins"/>
                <a:ea typeface="Poppins"/>
                <a:cs typeface="Poppins"/>
              </a:rPr>
              <a:t>.</a:t>
            </a:r>
            <a:endParaRPr kumimoji="1" lang="zh-CN" altLang="en-US" sz="2800" dirty="0">
              <a:solidFill>
                <a:srgbClr val="CC0099"/>
              </a:solidFill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9058978" y="2701348"/>
            <a:ext cx="2625022" cy="9336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600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Avoid routine use of phenobarbital or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clofibrate</a:t>
            </a:r>
            <a:r>
              <a:rPr kumimoji="1" lang="en-US" altLang="zh-CN" sz="1600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.</a:t>
            </a:r>
            <a:endParaRPr kumimoji="1" lang="zh-CN" altLang="en-US" sz="2400" dirty="0">
              <a:solidFill>
                <a:srgbClr val="CC0099"/>
              </a:solidFill>
              <a:latin typeface="Century" panose="02040604050505020304" pitchFamily="18" charset="0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9058978" y="4089553"/>
            <a:ext cx="2625022" cy="9336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600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Do not recommend herbal or traditional remedies.</a:t>
            </a:r>
            <a:endParaRPr kumimoji="1" lang="zh-CN" altLang="en-US" sz="2400" dirty="0">
              <a:solidFill>
                <a:srgbClr val="CC0099"/>
              </a:solidFill>
              <a:latin typeface="Century" panose="02040604050505020304" pitchFamily="18" charset="0"/>
            </a:endParaRPr>
          </a:p>
        </p:txBody>
      </p:sp>
      <p:sp>
        <p:nvSpPr>
          <p:cNvPr id="11" name="矩形: 圆角 1"/>
          <p:cNvSpPr txBox="1"/>
          <p:nvPr/>
        </p:nvSpPr>
        <p:spPr>
          <a:xfrm>
            <a:off x="455613" y="208282"/>
            <a:ext cx="10860087" cy="807720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任意多边形: 形状 2"/>
          <p:cNvSpPr txBox="1"/>
          <p:nvPr/>
        </p:nvSpPr>
        <p:spPr>
          <a:xfrm>
            <a:off x="455613" y="208282"/>
            <a:ext cx="1386839" cy="807720"/>
          </a:xfrm>
          <a:custGeom>
            <a:avLst/>
            <a:gdLst>
              <a:gd name="connsiteX0" fmla="*/ 860790 w 1386839"/>
              <a:gd name="connsiteY0" fmla="*/ 483203 h 807720"/>
              <a:gd name="connsiteX1" fmla="*/ 1036552 w 1386839"/>
              <a:gd name="connsiteY1" fmla="*/ 483203 h 807720"/>
              <a:gd name="connsiteX2" fmla="*/ 1036552 w 1386839"/>
              <a:gd name="connsiteY2" fmla="*/ 657043 h 807720"/>
              <a:gd name="connsiteX3" fmla="*/ 1211077 w 1386839"/>
              <a:gd name="connsiteY3" fmla="*/ 657043 h 807720"/>
              <a:gd name="connsiteX4" fmla="*/ 1211077 w 1386839"/>
              <a:gd name="connsiteY4" fmla="*/ 483203 h 807720"/>
              <a:gd name="connsiteX5" fmla="*/ 1386839 w 1386839"/>
              <a:gd name="connsiteY5" fmla="*/ 483203 h 807720"/>
              <a:gd name="connsiteX6" fmla="*/ 1386839 w 1386839"/>
              <a:gd name="connsiteY6" fmla="*/ 658966 h 807720"/>
              <a:gd name="connsiteX7" fmla="*/ 1211734 w 1386839"/>
              <a:gd name="connsiteY7" fmla="*/ 658966 h 807720"/>
              <a:gd name="connsiteX8" fmla="*/ 1211734 w 1386839"/>
              <a:gd name="connsiteY8" fmla="*/ 807720 h 807720"/>
              <a:gd name="connsiteX9" fmla="*/ 1035972 w 1386839"/>
              <a:gd name="connsiteY9" fmla="*/ 807720 h 807720"/>
              <a:gd name="connsiteX10" fmla="*/ 1035972 w 1386839"/>
              <a:gd name="connsiteY10" fmla="*/ 658966 h 807720"/>
              <a:gd name="connsiteX11" fmla="*/ 861447 w 1386839"/>
              <a:gd name="connsiteY11" fmla="*/ 658966 h 807720"/>
              <a:gd name="connsiteX12" fmla="*/ 861447 w 1386839"/>
              <a:gd name="connsiteY12" fmla="*/ 807720 h 807720"/>
              <a:gd name="connsiteX13" fmla="*/ 685685 w 1386839"/>
              <a:gd name="connsiteY13" fmla="*/ 807720 h 807720"/>
              <a:gd name="connsiteX14" fmla="*/ 685685 w 1386839"/>
              <a:gd name="connsiteY14" fmla="*/ 657043 h 807720"/>
              <a:gd name="connsiteX15" fmla="*/ 860790 w 1386839"/>
              <a:gd name="connsiteY15" fmla="*/ 657043 h 807720"/>
              <a:gd name="connsiteX16" fmla="*/ 159515 w 1386839"/>
              <a:gd name="connsiteY16" fmla="*/ 483203 h 807720"/>
              <a:gd name="connsiteX17" fmla="*/ 335278 w 1386839"/>
              <a:gd name="connsiteY17" fmla="*/ 483203 h 807720"/>
              <a:gd name="connsiteX18" fmla="*/ 335278 w 1386839"/>
              <a:gd name="connsiteY18" fmla="*/ 657043 h 807720"/>
              <a:gd name="connsiteX19" fmla="*/ 509802 w 1386839"/>
              <a:gd name="connsiteY19" fmla="*/ 657043 h 807720"/>
              <a:gd name="connsiteX20" fmla="*/ 509802 w 1386839"/>
              <a:gd name="connsiteY20" fmla="*/ 483203 h 807720"/>
              <a:gd name="connsiteX21" fmla="*/ 685564 w 1386839"/>
              <a:gd name="connsiteY21" fmla="*/ 483203 h 807720"/>
              <a:gd name="connsiteX22" fmla="*/ 685564 w 1386839"/>
              <a:gd name="connsiteY22" fmla="*/ 658966 h 807720"/>
              <a:gd name="connsiteX23" fmla="*/ 510459 w 1386839"/>
              <a:gd name="connsiteY23" fmla="*/ 658966 h 807720"/>
              <a:gd name="connsiteX24" fmla="*/ 510459 w 1386839"/>
              <a:gd name="connsiteY24" fmla="*/ 807720 h 807720"/>
              <a:gd name="connsiteX25" fmla="*/ 334697 w 1386839"/>
              <a:gd name="connsiteY25" fmla="*/ 807720 h 807720"/>
              <a:gd name="connsiteX26" fmla="*/ 334697 w 1386839"/>
              <a:gd name="connsiteY26" fmla="*/ 658966 h 807720"/>
              <a:gd name="connsiteX27" fmla="*/ 160173 w 1386839"/>
              <a:gd name="connsiteY27" fmla="*/ 658966 h 807720"/>
              <a:gd name="connsiteX28" fmla="*/ 160173 w 1386839"/>
              <a:gd name="connsiteY28" fmla="*/ 807720 h 807720"/>
              <a:gd name="connsiteX29" fmla="*/ 134623 w 1386839"/>
              <a:gd name="connsiteY29" fmla="*/ 807720 h 807720"/>
              <a:gd name="connsiteX30" fmla="*/ 0 w 1386839"/>
              <a:gd name="connsiteY30" fmla="*/ 673097 h 807720"/>
              <a:gd name="connsiteX31" fmla="*/ 0 w 1386839"/>
              <a:gd name="connsiteY31" fmla="*/ 657043 h 807720"/>
              <a:gd name="connsiteX32" fmla="*/ 159515 w 1386839"/>
              <a:gd name="connsiteY32" fmla="*/ 657043 h 807720"/>
              <a:gd name="connsiteX33" fmla="*/ 1036552 w 1386839"/>
              <a:gd name="connsiteY33" fmla="*/ 142050 h 807720"/>
              <a:gd name="connsiteX34" fmla="*/ 1036552 w 1386839"/>
              <a:gd name="connsiteY34" fmla="*/ 307391 h 807720"/>
              <a:gd name="connsiteX35" fmla="*/ 1211077 w 1386839"/>
              <a:gd name="connsiteY35" fmla="*/ 307391 h 807720"/>
              <a:gd name="connsiteX36" fmla="*/ 1211077 w 1386839"/>
              <a:gd name="connsiteY36" fmla="*/ 142050 h 807720"/>
              <a:gd name="connsiteX37" fmla="*/ 335278 w 1386839"/>
              <a:gd name="connsiteY37" fmla="*/ 142050 h 807720"/>
              <a:gd name="connsiteX38" fmla="*/ 335278 w 1386839"/>
              <a:gd name="connsiteY38" fmla="*/ 307391 h 807720"/>
              <a:gd name="connsiteX39" fmla="*/ 509802 w 1386839"/>
              <a:gd name="connsiteY39" fmla="*/ 307391 h 807720"/>
              <a:gd name="connsiteX40" fmla="*/ 509802 w 1386839"/>
              <a:gd name="connsiteY40" fmla="*/ 142050 h 807720"/>
              <a:gd name="connsiteX41" fmla="*/ 685685 w 1386839"/>
              <a:gd name="connsiteY41" fmla="*/ 0 h 807720"/>
              <a:gd name="connsiteX42" fmla="*/ 861447 w 1386839"/>
              <a:gd name="connsiteY42" fmla="*/ 0 h 807720"/>
              <a:gd name="connsiteX43" fmla="*/ 861447 w 1386839"/>
              <a:gd name="connsiteY43" fmla="*/ 136072 h 807720"/>
              <a:gd name="connsiteX44" fmla="*/ 1035972 w 1386839"/>
              <a:gd name="connsiteY44" fmla="*/ 136072 h 807720"/>
              <a:gd name="connsiteX45" fmla="*/ 1035972 w 1386839"/>
              <a:gd name="connsiteY45" fmla="*/ 0 h 807720"/>
              <a:gd name="connsiteX46" fmla="*/ 1211734 w 1386839"/>
              <a:gd name="connsiteY46" fmla="*/ 0 h 807720"/>
              <a:gd name="connsiteX47" fmla="*/ 1211734 w 1386839"/>
              <a:gd name="connsiteY47" fmla="*/ 136072 h 807720"/>
              <a:gd name="connsiteX48" fmla="*/ 1386839 w 1386839"/>
              <a:gd name="connsiteY48" fmla="*/ 136072 h 807720"/>
              <a:gd name="connsiteX49" fmla="*/ 1386839 w 1386839"/>
              <a:gd name="connsiteY49" fmla="*/ 311835 h 807720"/>
              <a:gd name="connsiteX50" fmla="*/ 1211734 w 1386839"/>
              <a:gd name="connsiteY50" fmla="*/ 311835 h 807720"/>
              <a:gd name="connsiteX51" fmla="*/ 1211734 w 1386839"/>
              <a:gd name="connsiteY51" fmla="*/ 483153 h 807720"/>
              <a:gd name="connsiteX52" fmla="*/ 1035972 w 1386839"/>
              <a:gd name="connsiteY52" fmla="*/ 483153 h 807720"/>
              <a:gd name="connsiteX53" fmla="*/ 1035972 w 1386839"/>
              <a:gd name="connsiteY53" fmla="*/ 311835 h 807720"/>
              <a:gd name="connsiteX54" fmla="*/ 861447 w 1386839"/>
              <a:gd name="connsiteY54" fmla="*/ 311835 h 807720"/>
              <a:gd name="connsiteX55" fmla="*/ 861447 w 1386839"/>
              <a:gd name="connsiteY55" fmla="*/ 483153 h 807720"/>
              <a:gd name="connsiteX56" fmla="*/ 685685 w 1386839"/>
              <a:gd name="connsiteY56" fmla="*/ 483153 h 807720"/>
              <a:gd name="connsiteX57" fmla="*/ 685685 w 1386839"/>
              <a:gd name="connsiteY57" fmla="*/ 307391 h 807720"/>
              <a:gd name="connsiteX58" fmla="*/ 860790 w 1386839"/>
              <a:gd name="connsiteY58" fmla="*/ 307391 h 807720"/>
              <a:gd name="connsiteX59" fmla="*/ 860790 w 1386839"/>
              <a:gd name="connsiteY59" fmla="*/ 142050 h 807720"/>
              <a:gd name="connsiteX60" fmla="*/ 685685 w 1386839"/>
              <a:gd name="connsiteY60" fmla="*/ 142050 h 807720"/>
              <a:gd name="connsiteX61" fmla="*/ 134623 w 1386839"/>
              <a:gd name="connsiteY61" fmla="*/ 0 h 807720"/>
              <a:gd name="connsiteX62" fmla="*/ 160173 w 1386839"/>
              <a:gd name="connsiteY62" fmla="*/ 0 h 807720"/>
              <a:gd name="connsiteX63" fmla="*/ 160173 w 1386839"/>
              <a:gd name="connsiteY63" fmla="*/ 136072 h 807720"/>
              <a:gd name="connsiteX64" fmla="*/ 334697 w 1386839"/>
              <a:gd name="connsiteY64" fmla="*/ 136072 h 807720"/>
              <a:gd name="connsiteX65" fmla="*/ 334697 w 1386839"/>
              <a:gd name="connsiteY65" fmla="*/ 0 h 807720"/>
              <a:gd name="connsiteX66" fmla="*/ 510459 w 1386839"/>
              <a:gd name="connsiteY66" fmla="*/ 0 h 807720"/>
              <a:gd name="connsiteX67" fmla="*/ 510459 w 1386839"/>
              <a:gd name="connsiteY67" fmla="*/ 136072 h 807720"/>
              <a:gd name="connsiteX68" fmla="*/ 685564 w 1386839"/>
              <a:gd name="connsiteY68" fmla="*/ 136072 h 807720"/>
              <a:gd name="connsiteX69" fmla="*/ 685564 w 1386839"/>
              <a:gd name="connsiteY69" fmla="*/ 311835 h 807720"/>
              <a:gd name="connsiteX70" fmla="*/ 510459 w 1386839"/>
              <a:gd name="connsiteY70" fmla="*/ 311835 h 807720"/>
              <a:gd name="connsiteX71" fmla="*/ 510459 w 1386839"/>
              <a:gd name="connsiteY71" fmla="*/ 483153 h 807720"/>
              <a:gd name="connsiteX72" fmla="*/ 334697 w 1386839"/>
              <a:gd name="connsiteY72" fmla="*/ 483153 h 807720"/>
              <a:gd name="connsiteX73" fmla="*/ 334697 w 1386839"/>
              <a:gd name="connsiteY73" fmla="*/ 311835 h 807720"/>
              <a:gd name="connsiteX74" fmla="*/ 160173 w 1386839"/>
              <a:gd name="connsiteY74" fmla="*/ 311835 h 807720"/>
              <a:gd name="connsiteX75" fmla="*/ 160173 w 1386839"/>
              <a:gd name="connsiteY75" fmla="*/ 483153 h 807720"/>
              <a:gd name="connsiteX76" fmla="*/ 0 w 1386839"/>
              <a:gd name="connsiteY76" fmla="*/ 483153 h 807720"/>
              <a:gd name="connsiteX77" fmla="*/ 0 w 1386839"/>
              <a:gd name="connsiteY77" fmla="*/ 307391 h 807720"/>
              <a:gd name="connsiteX78" fmla="*/ 159515 w 1386839"/>
              <a:gd name="connsiteY78" fmla="*/ 307391 h 807720"/>
              <a:gd name="connsiteX79" fmla="*/ 159515 w 1386839"/>
              <a:gd name="connsiteY79" fmla="*/ 142050 h 807720"/>
              <a:gd name="connsiteX80" fmla="*/ 0 w 1386839"/>
              <a:gd name="connsiteY80" fmla="*/ 142050 h 807720"/>
              <a:gd name="connsiteX81" fmla="*/ 0 w 1386839"/>
              <a:gd name="connsiteY81" fmla="*/ 134623 h 807720"/>
              <a:gd name="connsiteX82" fmla="*/ 134623 w 1386839"/>
              <a:gd name="connsiteY82" fmla="*/ 0 h 807720"/>
            </a:gdLst>
            <a:ahLst/>
            <a:cxnLst/>
            <a:rect l="l" t="t" r="r" b="b"/>
            <a:pathLst>
              <a:path w="1386839" h="807720">
                <a:moveTo>
                  <a:pt x="860790" y="483203"/>
                </a:moveTo>
                <a:lnTo>
                  <a:pt x="1036552" y="483203"/>
                </a:lnTo>
                <a:lnTo>
                  <a:pt x="1036552" y="657043"/>
                </a:lnTo>
                <a:lnTo>
                  <a:pt x="1211077" y="657043"/>
                </a:lnTo>
                <a:lnTo>
                  <a:pt x="1211077" y="483203"/>
                </a:lnTo>
                <a:lnTo>
                  <a:pt x="1386839" y="483203"/>
                </a:lnTo>
                <a:lnTo>
                  <a:pt x="1386839" y="658966"/>
                </a:lnTo>
                <a:lnTo>
                  <a:pt x="1211734" y="658966"/>
                </a:lnTo>
                <a:lnTo>
                  <a:pt x="1211734" y="807720"/>
                </a:lnTo>
                <a:lnTo>
                  <a:pt x="1035972" y="807720"/>
                </a:lnTo>
                <a:lnTo>
                  <a:pt x="1035972" y="658966"/>
                </a:lnTo>
                <a:lnTo>
                  <a:pt x="861447" y="658966"/>
                </a:lnTo>
                <a:lnTo>
                  <a:pt x="861447" y="807720"/>
                </a:lnTo>
                <a:lnTo>
                  <a:pt x="685685" y="807720"/>
                </a:lnTo>
                <a:lnTo>
                  <a:pt x="685685" y="657043"/>
                </a:lnTo>
                <a:lnTo>
                  <a:pt x="860790" y="657043"/>
                </a:lnTo>
                <a:close/>
                <a:moveTo>
                  <a:pt x="159515" y="483203"/>
                </a:moveTo>
                <a:lnTo>
                  <a:pt x="335278" y="483203"/>
                </a:lnTo>
                <a:lnTo>
                  <a:pt x="335278" y="657043"/>
                </a:lnTo>
                <a:lnTo>
                  <a:pt x="509802" y="657043"/>
                </a:lnTo>
                <a:lnTo>
                  <a:pt x="509802" y="483203"/>
                </a:lnTo>
                <a:lnTo>
                  <a:pt x="685564" y="483203"/>
                </a:lnTo>
                <a:lnTo>
                  <a:pt x="685564" y="658966"/>
                </a:lnTo>
                <a:lnTo>
                  <a:pt x="510459" y="658966"/>
                </a:lnTo>
                <a:lnTo>
                  <a:pt x="510459" y="807720"/>
                </a:lnTo>
                <a:lnTo>
                  <a:pt x="334697" y="807720"/>
                </a:lnTo>
                <a:lnTo>
                  <a:pt x="334697" y="658966"/>
                </a:lnTo>
                <a:lnTo>
                  <a:pt x="160173" y="658966"/>
                </a:lnTo>
                <a:lnTo>
                  <a:pt x="160173" y="807720"/>
                </a:lnTo>
                <a:lnTo>
                  <a:pt x="134623" y="807720"/>
                </a:lnTo>
                <a:cubicBezTo>
                  <a:pt x="60273" y="807720"/>
                  <a:pt x="0" y="747447"/>
                  <a:pt x="0" y="673097"/>
                </a:cubicBezTo>
                <a:lnTo>
                  <a:pt x="0" y="657043"/>
                </a:lnTo>
                <a:lnTo>
                  <a:pt x="159515" y="657043"/>
                </a:lnTo>
                <a:close/>
                <a:moveTo>
                  <a:pt x="1036552" y="142050"/>
                </a:moveTo>
                <a:lnTo>
                  <a:pt x="1036552" y="307391"/>
                </a:lnTo>
                <a:lnTo>
                  <a:pt x="1211077" y="307391"/>
                </a:lnTo>
                <a:lnTo>
                  <a:pt x="1211077" y="142050"/>
                </a:lnTo>
                <a:close/>
                <a:moveTo>
                  <a:pt x="335278" y="142050"/>
                </a:moveTo>
                <a:lnTo>
                  <a:pt x="335278" y="307391"/>
                </a:lnTo>
                <a:lnTo>
                  <a:pt x="509802" y="307391"/>
                </a:lnTo>
                <a:lnTo>
                  <a:pt x="509802" y="142050"/>
                </a:lnTo>
                <a:close/>
                <a:moveTo>
                  <a:pt x="685685" y="0"/>
                </a:moveTo>
                <a:lnTo>
                  <a:pt x="861447" y="0"/>
                </a:lnTo>
                <a:lnTo>
                  <a:pt x="861447" y="136072"/>
                </a:lnTo>
                <a:lnTo>
                  <a:pt x="1035972" y="136072"/>
                </a:lnTo>
                <a:lnTo>
                  <a:pt x="1035972" y="0"/>
                </a:lnTo>
                <a:lnTo>
                  <a:pt x="1211734" y="0"/>
                </a:lnTo>
                <a:lnTo>
                  <a:pt x="1211734" y="136072"/>
                </a:lnTo>
                <a:lnTo>
                  <a:pt x="1386839" y="136072"/>
                </a:lnTo>
                <a:lnTo>
                  <a:pt x="1386839" y="311835"/>
                </a:lnTo>
                <a:lnTo>
                  <a:pt x="1211734" y="311835"/>
                </a:lnTo>
                <a:lnTo>
                  <a:pt x="1211734" y="483153"/>
                </a:lnTo>
                <a:lnTo>
                  <a:pt x="1035972" y="483153"/>
                </a:lnTo>
                <a:lnTo>
                  <a:pt x="1035972" y="311835"/>
                </a:lnTo>
                <a:lnTo>
                  <a:pt x="861447" y="311835"/>
                </a:lnTo>
                <a:lnTo>
                  <a:pt x="861447" y="483153"/>
                </a:lnTo>
                <a:lnTo>
                  <a:pt x="685685" y="483153"/>
                </a:lnTo>
                <a:lnTo>
                  <a:pt x="685685" y="307391"/>
                </a:lnTo>
                <a:lnTo>
                  <a:pt x="860790" y="307391"/>
                </a:lnTo>
                <a:lnTo>
                  <a:pt x="860790" y="142050"/>
                </a:lnTo>
                <a:lnTo>
                  <a:pt x="685685" y="142050"/>
                </a:lnTo>
                <a:close/>
                <a:moveTo>
                  <a:pt x="134623" y="0"/>
                </a:moveTo>
                <a:lnTo>
                  <a:pt x="160173" y="0"/>
                </a:lnTo>
                <a:lnTo>
                  <a:pt x="160173" y="136072"/>
                </a:lnTo>
                <a:lnTo>
                  <a:pt x="334697" y="136072"/>
                </a:lnTo>
                <a:lnTo>
                  <a:pt x="334697" y="0"/>
                </a:lnTo>
                <a:lnTo>
                  <a:pt x="510459" y="0"/>
                </a:lnTo>
                <a:lnTo>
                  <a:pt x="510459" y="136072"/>
                </a:lnTo>
                <a:lnTo>
                  <a:pt x="685564" y="136072"/>
                </a:lnTo>
                <a:lnTo>
                  <a:pt x="685564" y="311835"/>
                </a:lnTo>
                <a:lnTo>
                  <a:pt x="510459" y="311835"/>
                </a:lnTo>
                <a:lnTo>
                  <a:pt x="510459" y="483153"/>
                </a:lnTo>
                <a:lnTo>
                  <a:pt x="334697" y="483153"/>
                </a:lnTo>
                <a:lnTo>
                  <a:pt x="334697" y="311835"/>
                </a:lnTo>
                <a:lnTo>
                  <a:pt x="160173" y="311835"/>
                </a:lnTo>
                <a:lnTo>
                  <a:pt x="160173" y="483153"/>
                </a:lnTo>
                <a:lnTo>
                  <a:pt x="0" y="483153"/>
                </a:lnTo>
                <a:lnTo>
                  <a:pt x="0" y="307391"/>
                </a:lnTo>
                <a:lnTo>
                  <a:pt x="159515" y="307391"/>
                </a:lnTo>
                <a:lnTo>
                  <a:pt x="159515" y="142050"/>
                </a:lnTo>
                <a:lnTo>
                  <a:pt x="0" y="142050"/>
                </a:lnTo>
                <a:lnTo>
                  <a:pt x="0" y="134623"/>
                </a:lnTo>
                <a:cubicBezTo>
                  <a:pt x="0" y="60273"/>
                  <a:pt x="60273" y="0"/>
                  <a:pt x="134623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任意多边形: 形状 5"/>
          <p:cNvSpPr txBox="1"/>
          <p:nvPr/>
        </p:nvSpPr>
        <p:spPr>
          <a:xfrm flipH="1">
            <a:off x="8892955" y="208282"/>
            <a:ext cx="2422745" cy="807720"/>
          </a:xfrm>
          <a:custGeom>
            <a:avLst/>
            <a:gdLst>
              <a:gd name="connsiteX0" fmla="*/ 685564 w 2422745"/>
              <a:gd name="connsiteY0" fmla="*/ 483203 h 807720"/>
              <a:gd name="connsiteX1" fmla="*/ 509802 w 2422745"/>
              <a:gd name="connsiteY1" fmla="*/ 483203 h 807720"/>
              <a:gd name="connsiteX2" fmla="*/ 509802 w 2422745"/>
              <a:gd name="connsiteY2" fmla="*/ 657043 h 807720"/>
              <a:gd name="connsiteX3" fmla="*/ 335278 w 2422745"/>
              <a:gd name="connsiteY3" fmla="*/ 657043 h 807720"/>
              <a:gd name="connsiteX4" fmla="*/ 335278 w 2422745"/>
              <a:gd name="connsiteY4" fmla="*/ 483203 h 807720"/>
              <a:gd name="connsiteX5" fmla="*/ 159515 w 2422745"/>
              <a:gd name="connsiteY5" fmla="*/ 483203 h 807720"/>
              <a:gd name="connsiteX6" fmla="*/ 159515 w 2422745"/>
              <a:gd name="connsiteY6" fmla="*/ 657043 h 807720"/>
              <a:gd name="connsiteX7" fmla="*/ 0 w 2422745"/>
              <a:gd name="connsiteY7" fmla="*/ 657043 h 807720"/>
              <a:gd name="connsiteX8" fmla="*/ 0 w 2422745"/>
              <a:gd name="connsiteY8" fmla="*/ 673097 h 807720"/>
              <a:gd name="connsiteX9" fmla="*/ 134623 w 2422745"/>
              <a:gd name="connsiteY9" fmla="*/ 807720 h 807720"/>
              <a:gd name="connsiteX10" fmla="*/ 160173 w 2422745"/>
              <a:gd name="connsiteY10" fmla="*/ 807720 h 807720"/>
              <a:gd name="connsiteX11" fmla="*/ 160173 w 2422745"/>
              <a:gd name="connsiteY11" fmla="*/ 658966 h 807720"/>
              <a:gd name="connsiteX12" fmla="*/ 334697 w 2422745"/>
              <a:gd name="connsiteY12" fmla="*/ 658966 h 807720"/>
              <a:gd name="connsiteX13" fmla="*/ 334697 w 2422745"/>
              <a:gd name="connsiteY13" fmla="*/ 807720 h 807720"/>
              <a:gd name="connsiteX14" fmla="*/ 510459 w 2422745"/>
              <a:gd name="connsiteY14" fmla="*/ 807720 h 807720"/>
              <a:gd name="connsiteX15" fmla="*/ 510459 w 2422745"/>
              <a:gd name="connsiteY15" fmla="*/ 658966 h 807720"/>
              <a:gd name="connsiteX16" fmla="*/ 685564 w 2422745"/>
              <a:gd name="connsiteY16" fmla="*/ 658966 h 807720"/>
              <a:gd name="connsiteX17" fmla="*/ 1721470 w 2422745"/>
              <a:gd name="connsiteY17" fmla="*/ 483203 h 807720"/>
              <a:gd name="connsiteX18" fmla="*/ 1545708 w 2422745"/>
              <a:gd name="connsiteY18" fmla="*/ 483203 h 807720"/>
              <a:gd name="connsiteX19" fmla="*/ 1545708 w 2422745"/>
              <a:gd name="connsiteY19" fmla="*/ 657043 h 807720"/>
              <a:gd name="connsiteX20" fmla="*/ 1386839 w 2422745"/>
              <a:gd name="connsiteY20" fmla="*/ 657043 h 807720"/>
              <a:gd name="connsiteX21" fmla="*/ 1386839 w 2422745"/>
              <a:gd name="connsiteY21" fmla="*/ 483203 h 807720"/>
              <a:gd name="connsiteX22" fmla="*/ 1371184 w 2422745"/>
              <a:gd name="connsiteY22" fmla="*/ 483203 h 807720"/>
              <a:gd name="connsiteX23" fmla="*/ 1211077 w 2422745"/>
              <a:gd name="connsiteY23" fmla="*/ 483203 h 807720"/>
              <a:gd name="connsiteX24" fmla="*/ 1195421 w 2422745"/>
              <a:gd name="connsiteY24" fmla="*/ 483203 h 807720"/>
              <a:gd name="connsiteX25" fmla="*/ 1195421 w 2422745"/>
              <a:gd name="connsiteY25" fmla="*/ 657043 h 807720"/>
              <a:gd name="connsiteX26" fmla="*/ 1036552 w 2422745"/>
              <a:gd name="connsiteY26" fmla="*/ 657043 h 807720"/>
              <a:gd name="connsiteX27" fmla="*/ 1036552 w 2422745"/>
              <a:gd name="connsiteY27" fmla="*/ 483203 h 807720"/>
              <a:gd name="connsiteX28" fmla="*/ 860790 w 2422745"/>
              <a:gd name="connsiteY28" fmla="*/ 483203 h 807720"/>
              <a:gd name="connsiteX29" fmla="*/ 860790 w 2422745"/>
              <a:gd name="connsiteY29" fmla="*/ 657043 h 807720"/>
              <a:gd name="connsiteX30" fmla="*/ 685685 w 2422745"/>
              <a:gd name="connsiteY30" fmla="*/ 657043 h 807720"/>
              <a:gd name="connsiteX31" fmla="*/ 685685 w 2422745"/>
              <a:gd name="connsiteY31" fmla="*/ 807720 h 807720"/>
              <a:gd name="connsiteX32" fmla="*/ 861447 w 2422745"/>
              <a:gd name="connsiteY32" fmla="*/ 807720 h 807720"/>
              <a:gd name="connsiteX33" fmla="*/ 861447 w 2422745"/>
              <a:gd name="connsiteY33" fmla="*/ 658966 h 807720"/>
              <a:gd name="connsiteX34" fmla="*/ 1035906 w 2422745"/>
              <a:gd name="connsiteY34" fmla="*/ 658966 h 807720"/>
              <a:gd name="connsiteX35" fmla="*/ 1035906 w 2422745"/>
              <a:gd name="connsiteY35" fmla="*/ 673097 h 807720"/>
              <a:gd name="connsiteX36" fmla="*/ 1035972 w 2422745"/>
              <a:gd name="connsiteY36" fmla="*/ 673424 h 807720"/>
              <a:gd name="connsiteX37" fmla="*/ 1035972 w 2422745"/>
              <a:gd name="connsiteY37" fmla="*/ 807720 h 807720"/>
              <a:gd name="connsiteX38" fmla="*/ 1170529 w 2422745"/>
              <a:gd name="connsiteY38" fmla="*/ 807720 h 807720"/>
              <a:gd name="connsiteX39" fmla="*/ 1196079 w 2422745"/>
              <a:gd name="connsiteY39" fmla="*/ 807720 h 807720"/>
              <a:gd name="connsiteX40" fmla="*/ 1211734 w 2422745"/>
              <a:gd name="connsiteY40" fmla="*/ 807720 h 807720"/>
              <a:gd name="connsiteX41" fmla="*/ 1211734 w 2422745"/>
              <a:gd name="connsiteY41" fmla="*/ 658966 h 807720"/>
              <a:gd name="connsiteX42" fmla="*/ 1370603 w 2422745"/>
              <a:gd name="connsiteY42" fmla="*/ 658966 h 807720"/>
              <a:gd name="connsiteX43" fmla="*/ 1370603 w 2422745"/>
              <a:gd name="connsiteY43" fmla="*/ 807720 h 807720"/>
              <a:gd name="connsiteX44" fmla="*/ 1546365 w 2422745"/>
              <a:gd name="connsiteY44" fmla="*/ 807720 h 807720"/>
              <a:gd name="connsiteX45" fmla="*/ 1546365 w 2422745"/>
              <a:gd name="connsiteY45" fmla="*/ 658966 h 807720"/>
              <a:gd name="connsiteX46" fmla="*/ 1721470 w 2422745"/>
              <a:gd name="connsiteY46" fmla="*/ 658966 h 807720"/>
              <a:gd name="connsiteX47" fmla="*/ 2422745 w 2422745"/>
              <a:gd name="connsiteY47" fmla="*/ 483203 h 807720"/>
              <a:gd name="connsiteX48" fmla="*/ 2246983 w 2422745"/>
              <a:gd name="connsiteY48" fmla="*/ 483203 h 807720"/>
              <a:gd name="connsiteX49" fmla="*/ 2246983 w 2422745"/>
              <a:gd name="connsiteY49" fmla="*/ 657043 h 807720"/>
              <a:gd name="connsiteX50" fmla="*/ 2072458 w 2422745"/>
              <a:gd name="connsiteY50" fmla="*/ 657043 h 807720"/>
              <a:gd name="connsiteX51" fmla="*/ 2072458 w 2422745"/>
              <a:gd name="connsiteY51" fmla="*/ 483203 h 807720"/>
              <a:gd name="connsiteX52" fmla="*/ 1896696 w 2422745"/>
              <a:gd name="connsiteY52" fmla="*/ 483203 h 807720"/>
              <a:gd name="connsiteX53" fmla="*/ 1896696 w 2422745"/>
              <a:gd name="connsiteY53" fmla="*/ 657043 h 807720"/>
              <a:gd name="connsiteX54" fmla="*/ 1721591 w 2422745"/>
              <a:gd name="connsiteY54" fmla="*/ 657043 h 807720"/>
              <a:gd name="connsiteX55" fmla="*/ 1721591 w 2422745"/>
              <a:gd name="connsiteY55" fmla="*/ 807720 h 807720"/>
              <a:gd name="connsiteX56" fmla="*/ 1897353 w 2422745"/>
              <a:gd name="connsiteY56" fmla="*/ 807720 h 807720"/>
              <a:gd name="connsiteX57" fmla="*/ 1897353 w 2422745"/>
              <a:gd name="connsiteY57" fmla="*/ 658966 h 807720"/>
              <a:gd name="connsiteX58" fmla="*/ 2071878 w 2422745"/>
              <a:gd name="connsiteY58" fmla="*/ 658966 h 807720"/>
              <a:gd name="connsiteX59" fmla="*/ 2071878 w 2422745"/>
              <a:gd name="connsiteY59" fmla="*/ 807720 h 807720"/>
              <a:gd name="connsiteX60" fmla="*/ 2247640 w 2422745"/>
              <a:gd name="connsiteY60" fmla="*/ 807720 h 807720"/>
              <a:gd name="connsiteX61" fmla="*/ 2247640 w 2422745"/>
              <a:gd name="connsiteY61" fmla="*/ 658966 h 807720"/>
              <a:gd name="connsiteX62" fmla="*/ 2422745 w 2422745"/>
              <a:gd name="connsiteY62" fmla="*/ 658966 h 807720"/>
              <a:gd name="connsiteX63" fmla="*/ 509802 w 2422745"/>
              <a:gd name="connsiteY63" fmla="*/ 142050 h 807720"/>
              <a:gd name="connsiteX64" fmla="*/ 509802 w 2422745"/>
              <a:gd name="connsiteY64" fmla="*/ 307391 h 807720"/>
              <a:gd name="connsiteX65" fmla="*/ 335278 w 2422745"/>
              <a:gd name="connsiteY65" fmla="*/ 307391 h 807720"/>
              <a:gd name="connsiteX66" fmla="*/ 335278 w 2422745"/>
              <a:gd name="connsiteY66" fmla="*/ 142050 h 807720"/>
              <a:gd name="connsiteX67" fmla="*/ 1195421 w 2422745"/>
              <a:gd name="connsiteY67" fmla="*/ 142050 h 807720"/>
              <a:gd name="connsiteX68" fmla="*/ 1195421 w 2422745"/>
              <a:gd name="connsiteY68" fmla="*/ 307391 h 807720"/>
              <a:gd name="connsiteX69" fmla="*/ 1036552 w 2422745"/>
              <a:gd name="connsiteY69" fmla="*/ 307391 h 807720"/>
              <a:gd name="connsiteX70" fmla="*/ 1036552 w 2422745"/>
              <a:gd name="connsiteY70" fmla="*/ 142050 h 807720"/>
              <a:gd name="connsiteX71" fmla="*/ 1545708 w 2422745"/>
              <a:gd name="connsiteY71" fmla="*/ 142050 h 807720"/>
              <a:gd name="connsiteX72" fmla="*/ 1545708 w 2422745"/>
              <a:gd name="connsiteY72" fmla="*/ 307391 h 807720"/>
              <a:gd name="connsiteX73" fmla="*/ 1386839 w 2422745"/>
              <a:gd name="connsiteY73" fmla="*/ 307391 h 807720"/>
              <a:gd name="connsiteX74" fmla="*/ 1386839 w 2422745"/>
              <a:gd name="connsiteY74" fmla="*/ 142050 h 807720"/>
              <a:gd name="connsiteX75" fmla="*/ 2246983 w 2422745"/>
              <a:gd name="connsiteY75" fmla="*/ 142050 h 807720"/>
              <a:gd name="connsiteX76" fmla="*/ 2246983 w 2422745"/>
              <a:gd name="connsiteY76" fmla="*/ 307391 h 807720"/>
              <a:gd name="connsiteX77" fmla="*/ 2072458 w 2422745"/>
              <a:gd name="connsiteY77" fmla="*/ 307391 h 807720"/>
              <a:gd name="connsiteX78" fmla="*/ 2072458 w 2422745"/>
              <a:gd name="connsiteY78" fmla="*/ 142050 h 807720"/>
              <a:gd name="connsiteX79" fmla="*/ 510459 w 2422745"/>
              <a:gd name="connsiteY79" fmla="*/ 0 h 807720"/>
              <a:gd name="connsiteX80" fmla="*/ 334697 w 2422745"/>
              <a:gd name="connsiteY80" fmla="*/ 0 h 807720"/>
              <a:gd name="connsiteX81" fmla="*/ 334697 w 2422745"/>
              <a:gd name="connsiteY81" fmla="*/ 136072 h 807720"/>
              <a:gd name="connsiteX82" fmla="*/ 160173 w 2422745"/>
              <a:gd name="connsiteY82" fmla="*/ 136072 h 807720"/>
              <a:gd name="connsiteX83" fmla="*/ 160173 w 2422745"/>
              <a:gd name="connsiteY83" fmla="*/ 0 h 807720"/>
              <a:gd name="connsiteX84" fmla="*/ 134623 w 2422745"/>
              <a:gd name="connsiteY84" fmla="*/ 0 h 807720"/>
              <a:gd name="connsiteX85" fmla="*/ 0 w 2422745"/>
              <a:gd name="connsiteY85" fmla="*/ 134623 h 807720"/>
              <a:gd name="connsiteX86" fmla="*/ 0 w 2422745"/>
              <a:gd name="connsiteY86" fmla="*/ 142050 h 807720"/>
              <a:gd name="connsiteX87" fmla="*/ 159515 w 2422745"/>
              <a:gd name="connsiteY87" fmla="*/ 142050 h 807720"/>
              <a:gd name="connsiteX88" fmla="*/ 159515 w 2422745"/>
              <a:gd name="connsiteY88" fmla="*/ 307391 h 807720"/>
              <a:gd name="connsiteX89" fmla="*/ 0 w 2422745"/>
              <a:gd name="connsiteY89" fmla="*/ 307391 h 807720"/>
              <a:gd name="connsiteX90" fmla="*/ 0 w 2422745"/>
              <a:gd name="connsiteY90" fmla="*/ 483153 h 807720"/>
              <a:gd name="connsiteX91" fmla="*/ 160173 w 2422745"/>
              <a:gd name="connsiteY91" fmla="*/ 483153 h 807720"/>
              <a:gd name="connsiteX92" fmla="*/ 160173 w 2422745"/>
              <a:gd name="connsiteY92" fmla="*/ 311835 h 807720"/>
              <a:gd name="connsiteX93" fmla="*/ 334697 w 2422745"/>
              <a:gd name="connsiteY93" fmla="*/ 311835 h 807720"/>
              <a:gd name="connsiteX94" fmla="*/ 334697 w 2422745"/>
              <a:gd name="connsiteY94" fmla="*/ 483153 h 807720"/>
              <a:gd name="connsiteX95" fmla="*/ 510459 w 2422745"/>
              <a:gd name="connsiteY95" fmla="*/ 483153 h 807720"/>
              <a:gd name="connsiteX96" fmla="*/ 510459 w 2422745"/>
              <a:gd name="connsiteY96" fmla="*/ 311835 h 807720"/>
              <a:gd name="connsiteX97" fmla="*/ 685564 w 2422745"/>
              <a:gd name="connsiteY97" fmla="*/ 311835 h 807720"/>
              <a:gd name="connsiteX98" fmla="*/ 685564 w 2422745"/>
              <a:gd name="connsiteY98" fmla="*/ 136072 h 807720"/>
              <a:gd name="connsiteX99" fmla="*/ 510459 w 2422745"/>
              <a:gd name="connsiteY99" fmla="*/ 136072 h 807720"/>
              <a:gd name="connsiteX100" fmla="*/ 1546365 w 2422745"/>
              <a:gd name="connsiteY100" fmla="*/ 0 h 807720"/>
              <a:gd name="connsiteX101" fmla="*/ 1370603 w 2422745"/>
              <a:gd name="connsiteY101" fmla="*/ 0 h 807720"/>
              <a:gd name="connsiteX102" fmla="*/ 1370603 w 2422745"/>
              <a:gd name="connsiteY102" fmla="*/ 136072 h 807720"/>
              <a:gd name="connsiteX103" fmla="*/ 1211734 w 2422745"/>
              <a:gd name="connsiteY103" fmla="*/ 136072 h 807720"/>
              <a:gd name="connsiteX104" fmla="*/ 1211734 w 2422745"/>
              <a:gd name="connsiteY104" fmla="*/ 0 h 807720"/>
              <a:gd name="connsiteX105" fmla="*/ 1196079 w 2422745"/>
              <a:gd name="connsiteY105" fmla="*/ 0 h 807720"/>
              <a:gd name="connsiteX106" fmla="*/ 1170529 w 2422745"/>
              <a:gd name="connsiteY106" fmla="*/ 0 h 807720"/>
              <a:gd name="connsiteX107" fmla="*/ 1035972 w 2422745"/>
              <a:gd name="connsiteY107" fmla="*/ 0 h 807720"/>
              <a:gd name="connsiteX108" fmla="*/ 1035972 w 2422745"/>
              <a:gd name="connsiteY108" fmla="*/ 134296 h 807720"/>
              <a:gd name="connsiteX109" fmla="*/ 1035906 w 2422745"/>
              <a:gd name="connsiteY109" fmla="*/ 134623 h 807720"/>
              <a:gd name="connsiteX110" fmla="*/ 1035906 w 2422745"/>
              <a:gd name="connsiteY110" fmla="*/ 136072 h 807720"/>
              <a:gd name="connsiteX111" fmla="*/ 861447 w 2422745"/>
              <a:gd name="connsiteY111" fmla="*/ 136072 h 807720"/>
              <a:gd name="connsiteX112" fmla="*/ 861447 w 2422745"/>
              <a:gd name="connsiteY112" fmla="*/ 0 h 807720"/>
              <a:gd name="connsiteX113" fmla="*/ 685685 w 2422745"/>
              <a:gd name="connsiteY113" fmla="*/ 0 h 807720"/>
              <a:gd name="connsiteX114" fmla="*/ 685685 w 2422745"/>
              <a:gd name="connsiteY114" fmla="*/ 142050 h 807720"/>
              <a:gd name="connsiteX115" fmla="*/ 860790 w 2422745"/>
              <a:gd name="connsiteY115" fmla="*/ 142050 h 807720"/>
              <a:gd name="connsiteX116" fmla="*/ 860790 w 2422745"/>
              <a:gd name="connsiteY116" fmla="*/ 307391 h 807720"/>
              <a:gd name="connsiteX117" fmla="*/ 685685 w 2422745"/>
              <a:gd name="connsiteY117" fmla="*/ 307391 h 807720"/>
              <a:gd name="connsiteX118" fmla="*/ 685685 w 2422745"/>
              <a:gd name="connsiteY118" fmla="*/ 483153 h 807720"/>
              <a:gd name="connsiteX119" fmla="*/ 861447 w 2422745"/>
              <a:gd name="connsiteY119" fmla="*/ 483153 h 807720"/>
              <a:gd name="connsiteX120" fmla="*/ 861447 w 2422745"/>
              <a:gd name="connsiteY120" fmla="*/ 311835 h 807720"/>
              <a:gd name="connsiteX121" fmla="*/ 1035906 w 2422745"/>
              <a:gd name="connsiteY121" fmla="*/ 311835 h 807720"/>
              <a:gd name="connsiteX122" fmla="*/ 1035906 w 2422745"/>
              <a:gd name="connsiteY122" fmla="*/ 483153 h 807720"/>
              <a:gd name="connsiteX123" fmla="*/ 1035972 w 2422745"/>
              <a:gd name="connsiteY123" fmla="*/ 483153 h 807720"/>
              <a:gd name="connsiteX124" fmla="*/ 1196079 w 2422745"/>
              <a:gd name="connsiteY124" fmla="*/ 483153 h 807720"/>
              <a:gd name="connsiteX125" fmla="*/ 1211734 w 2422745"/>
              <a:gd name="connsiteY125" fmla="*/ 483153 h 807720"/>
              <a:gd name="connsiteX126" fmla="*/ 1211734 w 2422745"/>
              <a:gd name="connsiteY126" fmla="*/ 311835 h 807720"/>
              <a:gd name="connsiteX127" fmla="*/ 1370603 w 2422745"/>
              <a:gd name="connsiteY127" fmla="*/ 311835 h 807720"/>
              <a:gd name="connsiteX128" fmla="*/ 1370603 w 2422745"/>
              <a:gd name="connsiteY128" fmla="*/ 483153 h 807720"/>
              <a:gd name="connsiteX129" fmla="*/ 1546365 w 2422745"/>
              <a:gd name="connsiteY129" fmla="*/ 483153 h 807720"/>
              <a:gd name="connsiteX130" fmla="*/ 1546365 w 2422745"/>
              <a:gd name="connsiteY130" fmla="*/ 311835 h 807720"/>
              <a:gd name="connsiteX131" fmla="*/ 1721470 w 2422745"/>
              <a:gd name="connsiteY131" fmla="*/ 311835 h 807720"/>
              <a:gd name="connsiteX132" fmla="*/ 1721470 w 2422745"/>
              <a:gd name="connsiteY132" fmla="*/ 136072 h 807720"/>
              <a:gd name="connsiteX133" fmla="*/ 1546365 w 2422745"/>
              <a:gd name="connsiteY133" fmla="*/ 136072 h 807720"/>
              <a:gd name="connsiteX134" fmla="*/ 2247640 w 2422745"/>
              <a:gd name="connsiteY134" fmla="*/ 0 h 807720"/>
              <a:gd name="connsiteX135" fmla="*/ 2071878 w 2422745"/>
              <a:gd name="connsiteY135" fmla="*/ 0 h 807720"/>
              <a:gd name="connsiteX136" fmla="*/ 2071878 w 2422745"/>
              <a:gd name="connsiteY136" fmla="*/ 136072 h 807720"/>
              <a:gd name="connsiteX137" fmla="*/ 1897353 w 2422745"/>
              <a:gd name="connsiteY137" fmla="*/ 136072 h 807720"/>
              <a:gd name="connsiteX138" fmla="*/ 1897353 w 2422745"/>
              <a:gd name="connsiteY138" fmla="*/ 0 h 807720"/>
              <a:gd name="connsiteX139" fmla="*/ 1721591 w 2422745"/>
              <a:gd name="connsiteY139" fmla="*/ 0 h 807720"/>
              <a:gd name="connsiteX140" fmla="*/ 1721591 w 2422745"/>
              <a:gd name="connsiteY140" fmla="*/ 142050 h 807720"/>
              <a:gd name="connsiteX141" fmla="*/ 1896696 w 2422745"/>
              <a:gd name="connsiteY141" fmla="*/ 142050 h 807720"/>
              <a:gd name="connsiteX142" fmla="*/ 1896696 w 2422745"/>
              <a:gd name="connsiteY142" fmla="*/ 307391 h 807720"/>
              <a:gd name="connsiteX143" fmla="*/ 1721591 w 2422745"/>
              <a:gd name="connsiteY143" fmla="*/ 307391 h 807720"/>
              <a:gd name="connsiteX144" fmla="*/ 1721591 w 2422745"/>
              <a:gd name="connsiteY144" fmla="*/ 483153 h 807720"/>
              <a:gd name="connsiteX145" fmla="*/ 1897353 w 2422745"/>
              <a:gd name="connsiteY145" fmla="*/ 483153 h 807720"/>
              <a:gd name="connsiteX146" fmla="*/ 1897353 w 2422745"/>
              <a:gd name="connsiteY146" fmla="*/ 311835 h 807720"/>
              <a:gd name="connsiteX147" fmla="*/ 2071878 w 2422745"/>
              <a:gd name="connsiteY147" fmla="*/ 311835 h 807720"/>
              <a:gd name="connsiteX148" fmla="*/ 2071878 w 2422745"/>
              <a:gd name="connsiteY148" fmla="*/ 483153 h 807720"/>
              <a:gd name="connsiteX149" fmla="*/ 2247640 w 2422745"/>
              <a:gd name="connsiteY149" fmla="*/ 483153 h 807720"/>
              <a:gd name="connsiteX150" fmla="*/ 2247640 w 2422745"/>
              <a:gd name="connsiteY150" fmla="*/ 311835 h 807720"/>
              <a:gd name="connsiteX151" fmla="*/ 2422745 w 2422745"/>
              <a:gd name="connsiteY151" fmla="*/ 311835 h 807720"/>
              <a:gd name="connsiteX152" fmla="*/ 2422745 w 2422745"/>
              <a:gd name="connsiteY152" fmla="*/ 136072 h 807720"/>
              <a:gd name="connsiteX153" fmla="*/ 2247640 w 2422745"/>
              <a:gd name="connsiteY153" fmla="*/ 136072 h 807720"/>
            </a:gdLst>
            <a:ahLst/>
            <a:cxnLst/>
            <a:rect l="l" t="t" r="r" b="b"/>
            <a:pathLst>
              <a:path w="2422745" h="807720">
                <a:moveTo>
                  <a:pt x="685564" y="483203"/>
                </a:moveTo>
                <a:lnTo>
                  <a:pt x="509802" y="483203"/>
                </a:lnTo>
                <a:lnTo>
                  <a:pt x="509802" y="657043"/>
                </a:lnTo>
                <a:lnTo>
                  <a:pt x="335278" y="657043"/>
                </a:lnTo>
                <a:lnTo>
                  <a:pt x="335278" y="483203"/>
                </a:lnTo>
                <a:lnTo>
                  <a:pt x="159515" y="483203"/>
                </a:lnTo>
                <a:lnTo>
                  <a:pt x="159515" y="657043"/>
                </a:lnTo>
                <a:lnTo>
                  <a:pt x="0" y="657043"/>
                </a:lnTo>
                <a:lnTo>
                  <a:pt x="0" y="673097"/>
                </a:lnTo>
                <a:cubicBezTo>
                  <a:pt x="0" y="747447"/>
                  <a:pt x="60273" y="807720"/>
                  <a:pt x="134623" y="807720"/>
                </a:cubicBezTo>
                <a:lnTo>
                  <a:pt x="160173" y="807720"/>
                </a:lnTo>
                <a:lnTo>
                  <a:pt x="160173" y="658966"/>
                </a:lnTo>
                <a:lnTo>
                  <a:pt x="334697" y="658966"/>
                </a:lnTo>
                <a:lnTo>
                  <a:pt x="334697" y="807720"/>
                </a:lnTo>
                <a:lnTo>
                  <a:pt x="510459" y="807720"/>
                </a:lnTo>
                <a:lnTo>
                  <a:pt x="510459" y="658966"/>
                </a:lnTo>
                <a:lnTo>
                  <a:pt x="685564" y="658966"/>
                </a:lnTo>
                <a:close/>
                <a:moveTo>
                  <a:pt x="1721470" y="483203"/>
                </a:moveTo>
                <a:lnTo>
                  <a:pt x="1545708" y="483203"/>
                </a:lnTo>
                <a:lnTo>
                  <a:pt x="1545708" y="657043"/>
                </a:lnTo>
                <a:lnTo>
                  <a:pt x="1386839" y="657043"/>
                </a:lnTo>
                <a:lnTo>
                  <a:pt x="1386839" y="483203"/>
                </a:lnTo>
                <a:lnTo>
                  <a:pt x="1371184" y="483203"/>
                </a:lnTo>
                <a:lnTo>
                  <a:pt x="1211077" y="483203"/>
                </a:lnTo>
                <a:lnTo>
                  <a:pt x="1195421" y="483203"/>
                </a:lnTo>
                <a:lnTo>
                  <a:pt x="1195421" y="657043"/>
                </a:lnTo>
                <a:lnTo>
                  <a:pt x="1036552" y="657043"/>
                </a:lnTo>
                <a:lnTo>
                  <a:pt x="1036552" y="483203"/>
                </a:lnTo>
                <a:lnTo>
                  <a:pt x="860790" y="483203"/>
                </a:lnTo>
                <a:lnTo>
                  <a:pt x="860790" y="657043"/>
                </a:lnTo>
                <a:lnTo>
                  <a:pt x="685685" y="657043"/>
                </a:lnTo>
                <a:lnTo>
                  <a:pt x="685685" y="807720"/>
                </a:lnTo>
                <a:lnTo>
                  <a:pt x="861447" y="807720"/>
                </a:lnTo>
                <a:lnTo>
                  <a:pt x="861447" y="658966"/>
                </a:lnTo>
                <a:lnTo>
                  <a:pt x="1035906" y="658966"/>
                </a:lnTo>
                <a:lnTo>
                  <a:pt x="1035906" y="673097"/>
                </a:lnTo>
                <a:lnTo>
                  <a:pt x="1035972" y="673424"/>
                </a:lnTo>
                <a:lnTo>
                  <a:pt x="1035972" y="807720"/>
                </a:lnTo>
                <a:lnTo>
                  <a:pt x="1170529" y="807720"/>
                </a:lnTo>
                <a:lnTo>
                  <a:pt x="1196079" y="807720"/>
                </a:lnTo>
                <a:lnTo>
                  <a:pt x="1211734" y="807720"/>
                </a:lnTo>
                <a:lnTo>
                  <a:pt x="1211734" y="658966"/>
                </a:lnTo>
                <a:lnTo>
                  <a:pt x="1370603" y="658966"/>
                </a:lnTo>
                <a:lnTo>
                  <a:pt x="1370603" y="807720"/>
                </a:lnTo>
                <a:lnTo>
                  <a:pt x="1546365" y="807720"/>
                </a:lnTo>
                <a:lnTo>
                  <a:pt x="1546365" y="658966"/>
                </a:lnTo>
                <a:lnTo>
                  <a:pt x="1721470" y="658966"/>
                </a:lnTo>
                <a:close/>
                <a:moveTo>
                  <a:pt x="2422745" y="483203"/>
                </a:moveTo>
                <a:lnTo>
                  <a:pt x="2246983" y="483203"/>
                </a:lnTo>
                <a:lnTo>
                  <a:pt x="2246983" y="657043"/>
                </a:lnTo>
                <a:lnTo>
                  <a:pt x="2072458" y="657043"/>
                </a:lnTo>
                <a:lnTo>
                  <a:pt x="2072458" y="483203"/>
                </a:lnTo>
                <a:lnTo>
                  <a:pt x="1896696" y="483203"/>
                </a:lnTo>
                <a:lnTo>
                  <a:pt x="1896696" y="657043"/>
                </a:lnTo>
                <a:lnTo>
                  <a:pt x="1721591" y="657043"/>
                </a:lnTo>
                <a:lnTo>
                  <a:pt x="1721591" y="807720"/>
                </a:lnTo>
                <a:lnTo>
                  <a:pt x="1897353" y="807720"/>
                </a:lnTo>
                <a:lnTo>
                  <a:pt x="1897353" y="658966"/>
                </a:lnTo>
                <a:lnTo>
                  <a:pt x="2071878" y="658966"/>
                </a:lnTo>
                <a:lnTo>
                  <a:pt x="2071878" y="807720"/>
                </a:lnTo>
                <a:lnTo>
                  <a:pt x="2247640" y="807720"/>
                </a:lnTo>
                <a:lnTo>
                  <a:pt x="2247640" y="658966"/>
                </a:lnTo>
                <a:lnTo>
                  <a:pt x="2422745" y="658966"/>
                </a:lnTo>
                <a:close/>
                <a:moveTo>
                  <a:pt x="509802" y="142050"/>
                </a:moveTo>
                <a:lnTo>
                  <a:pt x="509802" y="307391"/>
                </a:lnTo>
                <a:lnTo>
                  <a:pt x="335278" y="307391"/>
                </a:lnTo>
                <a:lnTo>
                  <a:pt x="335278" y="142050"/>
                </a:lnTo>
                <a:close/>
                <a:moveTo>
                  <a:pt x="1195421" y="142050"/>
                </a:moveTo>
                <a:lnTo>
                  <a:pt x="1195421" y="307391"/>
                </a:lnTo>
                <a:lnTo>
                  <a:pt x="1036552" y="307391"/>
                </a:lnTo>
                <a:lnTo>
                  <a:pt x="1036552" y="142050"/>
                </a:lnTo>
                <a:close/>
                <a:moveTo>
                  <a:pt x="1545708" y="142050"/>
                </a:moveTo>
                <a:lnTo>
                  <a:pt x="1545708" y="307391"/>
                </a:lnTo>
                <a:lnTo>
                  <a:pt x="1386839" y="307391"/>
                </a:lnTo>
                <a:lnTo>
                  <a:pt x="1386839" y="142050"/>
                </a:lnTo>
                <a:close/>
                <a:moveTo>
                  <a:pt x="2246983" y="142050"/>
                </a:moveTo>
                <a:lnTo>
                  <a:pt x="2246983" y="307391"/>
                </a:lnTo>
                <a:lnTo>
                  <a:pt x="2072458" y="307391"/>
                </a:lnTo>
                <a:lnTo>
                  <a:pt x="2072458" y="142050"/>
                </a:lnTo>
                <a:close/>
                <a:moveTo>
                  <a:pt x="510459" y="0"/>
                </a:moveTo>
                <a:lnTo>
                  <a:pt x="334697" y="0"/>
                </a:lnTo>
                <a:lnTo>
                  <a:pt x="334697" y="136072"/>
                </a:lnTo>
                <a:lnTo>
                  <a:pt x="160173" y="136072"/>
                </a:lnTo>
                <a:lnTo>
                  <a:pt x="160173" y="0"/>
                </a:lnTo>
                <a:lnTo>
                  <a:pt x="134623" y="0"/>
                </a:lnTo>
                <a:cubicBezTo>
                  <a:pt x="60273" y="0"/>
                  <a:pt x="0" y="60273"/>
                  <a:pt x="0" y="134623"/>
                </a:cubicBezTo>
                <a:lnTo>
                  <a:pt x="0" y="142050"/>
                </a:lnTo>
                <a:lnTo>
                  <a:pt x="159515" y="142050"/>
                </a:lnTo>
                <a:lnTo>
                  <a:pt x="159515" y="307391"/>
                </a:lnTo>
                <a:lnTo>
                  <a:pt x="0" y="307391"/>
                </a:lnTo>
                <a:lnTo>
                  <a:pt x="0" y="483153"/>
                </a:lnTo>
                <a:lnTo>
                  <a:pt x="160173" y="483153"/>
                </a:lnTo>
                <a:lnTo>
                  <a:pt x="160173" y="311835"/>
                </a:lnTo>
                <a:lnTo>
                  <a:pt x="334697" y="311835"/>
                </a:lnTo>
                <a:lnTo>
                  <a:pt x="334697" y="483153"/>
                </a:lnTo>
                <a:lnTo>
                  <a:pt x="510459" y="483153"/>
                </a:lnTo>
                <a:lnTo>
                  <a:pt x="510459" y="311835"/>
                </a:lnTo>
                <a:lnTo>
                  <a:pt x="685564" y="311835"/>
                </a:lnTo>
                <a:lnTo>
                  <a:pt x="685564" y="136072"/>
                </a:lnTo>
                <a:lnTo>
                  <a:pt x="510459" y="136072"/>
                </a:lnTo>
                <a:close/>
                <a:moveTo>
                  <a:pt x="1546365" y="0"/>
                </a:moveTo>
                <a:lnTo>
                  <a:pt x="1370603" y="0"/>
                </a:lnTo>
                <a:lnTo>
                  <a:pt x="1370603" y="136072"/>
                </a:lnTo>
                <a:lnTo>
                  <a:pt x="1211734" y="136072"/>
                </a:lnTo>
                <a:lnTo>
                  <a:pt x="1211734" y="0"/>
                </a:lnTo>
                <a:lnTo>
                  <a:pt x="1196079" y="0"/>
                </a:lnTo>
                <a:lnTo>
                  <a:pt x="1170529" y="0"/>
                </a:lnTo>
                <a:lnTo>
                  <a:pt x="1035972" y="0"/>
                </a:lnTo>
                <a:lnTo>
                  <a:pt x="1035972" y="134296"/>
                </a:lnTo>
                <a:lnTo>
                  <a:pt x="1035906" y="134623"/>
                </a:lnTo>
                <a:lnTo>
                  <a:pt x="1035906" y="136072"/>
                </a:lnTo>
                <a:lnTo>
                  <a:pt x="861447" y="136072"/>
                </a:lnTo>
                <a:lnTo>
                  <a:pt x="861447" y="0"/>
                </a:lnTo>
                <a:lnTo>
                  <a:pt x="685685" y="0"/>
                </a:lnTo>
                <a:lnTo>
                  <a:pt x="685685" y="142050"/>
                </a:lnTo>
                <a:lnTo>
                  <a:pt x="860790" y="142050"/>
                </a:lnTo>
                <a:lnTo>
                  <a:pt x="860790" y="307391"/>
                </a:lnTo>
                <a:lnTo>
                  <a:pt x="685685" y="307391"/>
                </a:lnTo>
                <a:lnTo>
                  <a:pt x="685685" y="483153"/>
                </a:lnTo>
                <a:lnTo>
                  <a:pt x="861447" y="483153"/>
                </a:lnTo>
                <a:lnTo>
                  <a:pt x="861447" y="311835"/>
                </a:lnTo>
                <a:lnTo>
                  <a:pt x="1035906" y="311835"/>
                </a:lnTo>
                <a:lnTo>
                  <a:pt x="1035906" y="483153"/>
                </a:lnTo>
                <a:lnTo>
                  <a:pt x="1035972" y="483153"/>
                </a:lnTo>
                <a:lnTo>
                  <a:pt x="1196079" y="483153"/>
                </a:lnTo>
                <a:lnTo>
                  <a:pt x="1211734" y="483153"/>
                </a:lnTo>
                <a:lnTo>
                  <a:pt x="1211734" y="311835"/>
                </a:lnTo>
                <a:lnTo>
                  <a:pt x="1370603" y="311835"/>
                </a:lnTo>
                <a:lnTo>
                  <a:pt x="1370603" y="483153"/>
                </a:lnTo>
                <a:lnTo>
                  <a:pt x="1546365" y="483153"/>
                </a:lnTo>
                <a:lnTo>
                  <a:pt x="1546365" y="311835"/>
                </a:lnTo>
                <a:lnTo>
                  <a:pt x="1721470" y="311835"/>
                </a:lnTo>
                <a:lnTo>
                  <a:pt x="1721470" y="136072"/>
                </a:lnTo>
                <a:lnTo>
                  <a:pt x="1546365" y="136072"/>
                </a:lnTo>
                <a:close/>
                <a:moveTo>
                  <a:pt x="2247640" y="0"/>
                </a:moveTo>
                <a:lnTo>
                  <a:pt x="2071878" y="0"/>
                </a:lnTo>
                <a:lnTo>
                  <a:pt x="2071878" y="136072"/>
                </a:lnTo>
                <a:lnTo>
                  <a:pt x="1897353" y="136072"/>
                </a:lnTo>
                <a:lnTo>
                  <a:pt x="1897353" y="0"/>
                </a:lnTo>
                <a:lnTo>
                  <a:pt x="1721591" y="0"/>
                </a:lnTo>
                <a:lnTo>
                  <a:pt x="1721591" y="142050"/>
                </a:lnTo>
                <a:lnTo>
                  <a:pt x="1896696" y="142050"/>
                </a:lnTo>
                <a:lnTo>
                  <a:pt x="1896696" y="307391"/>
                </a:lnTo>
                <a:lnTo>
                  <a:pt x="1721591" y="307391"/>
                </a:lnTo>
                <a:lnTo>
                  <a:pt x="1721591" y="483153"/>
                </a:lnTo>
                <a:lnTo>
                  <a:pt x="1897353" y="483153"/>
                </a:lnTo>
                <a:lnTo>
                  <a:pt x="1897353" y="311835"/>
                </a:lnTo>
                <a:lnTo>
                  <a:pt x="2071878" y="311835"/>
                </a:lnTo>
                <a:lnTo>
                  <a:pt x="2071878" y="483153"/>
                </a:lnTo>
                <a:lnTo>
                  <a:pt x="2247640" y="483153"/>
                </a:lnTo>
                <a:lnTo>
                  <a:pt x="2247640" y="311835"/>
                </a:lnTo>
                <a:lnTo>
                  <a:pt x="2422745" y="311835"/>
                </a:lnTo>
                <a:lnTo>
                  <a:pt x="2422745" y="136072"/>
                </a:lnTo>
                <a:lnTo>
                  <a:pt x="2247640" y="136072"/>
                </a:lnTo>
                <a:close/>
              </a:path>
            </a:pathLst>
          </a:custGeom>
          <a:gradFill>
            <a:gsLst>
              <a:gs pos="17000">
                <a:schemeClr val="accent1">
                  <a:lumMod val="75000"/>
                </a:schemeClr>
              </a:gs>
              <a:gs pos="91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文本框 12"/>
          <p:cNvSpPr txBox="1"/>
          <p:nvPr/>
        </p:nvSpPr>
        <p:spPr>
          <a:xfrm>
            <a:off x="1031124" y="326611"/>
            <a:ext cx="7701382" cy="5420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6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Century" panose="02040604050505020304" pitchFamily="18" charset="0"/>
                <a:ea typeface="poppins-bold"/>
                <a:cs typeface="poppins-bold"/>
              </a:rPr>
              <a:t>Recommendations</a:t>
            </a:r>
            <a:endParaRPr kumimoji="1" lang="zh-CN" altLang="en-US" sz="24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20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73101" y="4767966"/>
            <a:ext cx="10845798" cy="819466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Recommendations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552192" y="1840182"/>
            <a:ext cx="2574920" cy="23835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39223" y="1688302"/>
            <a:ext cx="2574920" cy="23835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125106" y="1837707"/>
            <a:ext cx="1203155" cy="7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695BC5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01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18398" y="2583497"/>
            <a:ext cx="2216571" cy="1316487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400" dirty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Treat intensive phototherapy and timely exchange transfusion as cornerstone of management.</a:t>
            </a:r>
            <a:endParaRPr kumimoji="1" lang="zh-CN" altLang="en-US" sz="2000" dirty="0">
              <a:solidFill>
                <a:srgbClr val="3333CC"/>
              </a:solidFill>
              <a:latin typeface="Century" panose="02040604050505020304" pitchFamily="18" charset="0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3427414" y="1828849"/>
            <a:ext cx="2574920" cy="23835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314445" y="1676969"/>
            <a:ext cx="2574920" cy="23835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3933886" y="1826373"/>
            <a:ext cx="1336039" cy="7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695BC5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02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3493620" y="2607148"/>
            <a:ext cx="2216571" cy="1292836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400" dirty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Avoid routine use of phenobarbital or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clofibrate</a:t>
            </a:r>
            <a:r>
              <a:rPr kumimoji="1" lang="en-US" altLang="zh-CN" sz="1400" dirty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.</a:t>
            </a:r>
            <a:endParaRPr kumimoji="1" lang="zh-CN" altLang="en-US" dirty="0">
              <a:solidFill>
                <a:srgbClr val="3333CC"/>
              </a:solidFill>
              <a:latin typeface="Century" panose="02040604050505020304" pitchFamily="18" charset="0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6302636" y="1828849"/>
            <a:ext cx="2574920" cy="23835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189667" y="1676969"/>
            <a:ext cx="2574920" cy="23835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
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809108" y="1826373"/>
            <a:ext cx="1336039" cy="7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4400" dirty="0" smtClean="0">
                <a:ln w="12700">
                  <a:noFill/>
                </a:ln>
                <a:solidFill>
                  <a:srgbClr val="695BC5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03??</a:t>
            </a:r>
            <a:endParaRPr kumimoji="1" lang="zh-CN" altLang="en-US" dirty="0"/>
          </a:p>
        </p:txBody>
      </p:sp>
      <p:sp>
        <p:nvSpPr>
          <p:cNvPr id="15" name="标题 1"/>
          <p:cNvSpPr txBox="1"/>
          <p:nvPr/>
        </p:nvSpPr>
        <p:spPr>
          <a:xfrm>
            <a:off x="6368842" y="2607148"/>
            <a:ext cx="2216571" cy="1292836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 dirty="0" smtClean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May consider </a:t>
            </a:r>
            <a:r>
              <a:rPr kumimoji="1" lang="en-US" altLang="zh-CN" sz="1600" dirty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oral zinc sulfate or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fenofibrate</a:t>
            </a:r>
            <a:r>
              <a:rPr kumimoji="1" lang="en-US" altLang="zh-CN" sz="1600" dirty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 in selected high- risk cases.</a:t>
            </a:r>
            <a:endParaRPr kumimoji="1" lang="zh-CN" altLang="en-US" sz="2000" dirty="0">
              <a:solidFill>
                <a:srgbClr val="3333CC"/>
              </a:solidFill>
              <a:latin typeface="Century" panose="02040604050505020304" pitchFamily="18" charset="0"/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9177857" y="1828849"/>
            <a:ext cx="2574920" cy="23835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9064888" y="1676969"/>
            <a:ext cx="2574920" cy="23835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 cap="flat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9684329" y="1826373"/>
            <a:ext cx="1336039" cy="7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695BC5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04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9244063" y="2607148"/>
            <a:ext cx="2216571" cy="1292836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 dirty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Do not recommend herbal or traditional remedies.</a:t>
            </a:r>
            <a:endParaRPr kumimoji="1" lang="zh-CN" altLang="en-US" sz="2000" dirty="0">
              <a:solidFill>
                <a:srgbClr val="3333CC"/>
              </a:solidFill>
              <a:latin typeface="Century" panose="02040604050505020304" pitchFamily="18" charset="0"/>
            </a:endParaRPr>
          </a:p>
        </p:txBody>
      </p:sp>
      <p:cxnSp>
        <p:nvCxnSpPr>
          <p:cNvPr id="20" name="线条 1"/>
          <p:cNvCxnSpPr/>
          <p:nvPr/>
        </p:nvCxnSpPr>
        <p:spPr>
          <a:xfrm>
            <a:off x="5892800" y="4605920"/>
            <a:ext cx="406400" cy="0"/>
          </a:xfrm>
          <a:prstGeom prst="line">
            <a:avLst/>
          </a:prstGeom>
          <a:noFill/>
          <a:ln w="12700" cap="sq">
            <a:solidFill>
              <a:schemeClr val="accent1"/>
            </a:solidFill>
            <a:prstDash val="solid"/>
            <a:miter/>
            <a:headEnd type="oval"/>
            <a:tailEnd type="oval"/>
          </a:ln>
        </p:spPr>
      </p:cxnSp>
      <p:sp>
        <p:nvSpPr>
          <p:cNvPr id="21" name="标题 1"/>
          <p:cNvSpPr txBox="1"/>
          <p:nvPr/>
        </p:nvSpPr>
        <p:spPr>
          <a:xfrm>
            <a:off x="1044659" y="527337"/>
            <a:ext cx="1047424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600" b="1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-bold"/>
                <a:cs typeface="poppins-bold"/>
              </a:rPr>
              <a:t>Treatment Guidelines</a:t>
            </a:r>
            <a:endParaRPr kumimoji="1" lang="zh-CN" altLang="en-US" sz="2400" b="1" dirty="0">
              <a:solidFill>
                <a:srgbClr val="CC0099"/>
              </a:solidFill>
              <a:latin typeface="Century" panose="02040604050505020304" pitchFamily="18" charset="0"/>
            </a:endParaRPr>
          </a:p>
        </p:txBody>
      </p:sp>
      <p:sp>
        <p:nvSpPr>
          <p:cNvPr id="22" name="标题 1"/>
          <p:cNvSpPr txBox="1"/>
          <p:nvPr/>
        </p:nvSpPr>
        <p:spPr>
          <a:xfrm flipH="1">
            <a:off x="451793" y="527337"/>
            <a:ext cx="432000" cy="432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541487" y="617337"/>
            <a:ext cx="252613" cy="252000"/>
          </a:xfrm>
          <a:custGeom>
            <a:avLst/>
            <a:gdLst>
              <a:gd name="connsiteX0" fmla="*/ 339916 w 993944"/>
              <a:gd name="connsiteY0" fmla="*/ 447401 h 991544"/>
              <a:gd name="connsiteX1" fmla="*/ 664749 w 993944"/>
              <a:gd name="connsiteY1" fmla="*/ 447401 h 991544"/>
              <a:gd name="connsiteX2" fmla="*/ 670199 w 993944"/>
              <a:gd name="connsiteY2" fmla="*/ 447401 h 991544"/>
              <a:gd name="connsiteX3" fmla="*/ 676249 w 993944"/>
              <a:gd name="connsiteY3" fmla="*/ 446632 h 991544"/>
              <a:gd name="connsiteX4" fmla="*/ 671447 w 993944"/>
              <a:gd name="connsiteY4" fmla="*/ 442551 h 991544"/>
              <a:gd name="connsiteX5" fmla="*/ 646071 w 993944"/>
              <a:gd name="connsiteY5" fmla="*/ 422864 h 991544"/>
              <a:gd name="connsiteX6" fmla="*/ 620838 w 993944"/>
              <a:gd name="connsiteY6" fmla="*/ 400680 h 991544"/>
              <a:gd name="connsiteX7" fmla="*/ 598198 w 993944"/>
              <a:gd name="connsiteY7" fmla="*/ 378545 h 991544"/>
              <a:gd name="connsiteX8" fmla="*/ 584321 w 993944"/>
              <a:gd name="connsiteY8" fmla="*/ 363107 h 991544"/>
              <a:gd name="connsiteX9" fmla="*/ 576494 w 993944"/>
              <a:gd name="connsiteY9" fmla="*/ 354200 h 991544"/>
              <a:gd name="connsiteX10" fmla="*/ 549365 w 993944"/>
              <a:gd name="connsiteY10" fmla="*/ 319580 h 991544"/>
              <a:gd name="connsiteX11" fmla="*/ 523628 w 993944"/>
              <a:gd name="connsiteY11" fmla="*/ 280303 h 991544"/>
              <a:gd name="connsiteX12" fmla="*/ 512920 w 993944"/>
              <a:gd name="connsiteY12" fmla="*/ 261360 h 991544"/>
              <a:gd name="connsiteX13" fmla="*/ 505718 w 993944"/>
              <a:gd name="connsiteY13" fmla="*/ 247819 h 991544"/>
              <a:gd name="connsiteX14" fmla="*/ 495130 w 993944"/>
              <a:gd name="connsiteY14" fmla="*/ 225468 h 991544"/>
              <a:gd name="connsiteX15" fmla="*/ 487928 w 993944"/>
              <a:gd name="connsiteY15" fmla="*/ 208662 h 991544"/>
              <a:gd name="connsiteX16" fmla="*/ 480533 w 993944"/>
              <a:gd name="connsiteY16" fmla="*/ 189791 h 991544"/>
              <a:gd name="connsiteX17" fmla="*/ 471050 w 993944"/>
              <a:gd name="connsiteY17" fmla="*/ 161677 h 991544"/>
              <a:gd name="connsiteX18" fmla="*/ 461230 w 993944"/>
              <a:gd name="connsiteY18" fmla="*/ 124921 h 991544"/>
              <a:gd name="connsiteX19" fmla="*/ 455108 w 993944"/>
              <a:gd name="connsiteY19" fmla="*/ 93446 h 991544"/>
              <a:gd name="connsiteX20" fmla="*/ 451555 w 993944"/>
              <a:gd name="connsiteY20" fmla="*/ 70542 h 991544"/>
              <a:gd name="connsiteX21" fmla="*/ 450115 w 993944"/>
              <a:gd name="connsiteY21" fmla="*/ 57793 h 991544"/>
              <a:gd name="connsiteX22" fmla="*/ 448554 w 993944"/>
              <a:gd name="connsiteY22" fmla="*/ 41108 h 991544"/>
              <a:gd name="connsiteX23" fmla="*/ 448554 w 993944"/>
              <a:gd name="connsiteY23" fmla="*/ 40123 h 991544"/>
              <a:gd name="connsiteX24" fmla="*/ 447450 w 993944"/>
              <a:gd name="connsiteY24" fmla="*/ 5527 h 991544"/>
              <a:gd name="connsiteX25" fmla="*/ 447450 w 993944"/>
              <a:gd name="connsiteY25" fmla="*/ 4063 h 991544"/>
              <a:gd name="connsiteX26" fmla="*/ 449610 w 993944"/>
              <a:gd name="connsiteY26" fmla="*/ 1854 h 991544"/>
              <a:gd name="connsiteX27" fmla="*/ 453572 w 993944"/>
              <a:gd name="connsiteY27" fmla="*/ 1854 h 991544"/>
              <a:gd name="connsiteX28" fmla="*/ 540242 w 993944"/>
              <a:gd name="connsiteY28" fmla="*/ 1854 h 991544"/>
              <a:gd name="connsiteX29" fmla="*/ 546460 w 993944"/>
              <a:gd name="connsiteY29" fmla="*/ 8144 h 991544"/>
              <a:gd name="connsiteX30" fmla="*/ 547180 w 993944"/>
              <a:gd name="connsiteY30" fmla="*/ 20460 h 991544"/>
              <a:gd name="connsiteX31" fmla="*/ 547372 w 993944"/>
              <a:gd name="connsiteY31" fmla="*/ 26390 h 991544"/>
              <a:gd name="connsiteX32" fmla="*/ 548213 w 993944"/>
              <a:gd name="connsiteY32" fmla="*/ 38203 h 991544"/>
              <a:gd name="connsiteX33" fmla="*/ 548357 w 993944"/>
              <a:gd name="connsiteY33" fmla="*/ 40603 h 991544"/>
              <a:gd name="connsiteX34" fmla="*/ 550109 w 993944"/>
              <a:gd name="connsiteY34" fmla="*/ 58250 h 991544"/>
              <a:gd name="connsiteX35" fmla="*/ 553182 w 993944"/>
              <a:gd name="connsiteY35" fmla="*/ 78753 h 991544"/>
              <a:gd name="connsiteX36" fmla="*/ 559617 w 993944"/>
              <a:gd name="connsiteY36" fmla="*/ 110180 h 991544"/>
              <a:gd name="connsiteX37" fmla="*/ 573157 w 993944"/>
              <a:gd name="connsiteY37" fmla="*/ 154619 h 991544"/>
              <a:gd name="connsiteX38" fmla="*/ 586746 w 993944"/>
              <a:gd name="connsiteY38" fmla="*/ 187510 h 991544"/>
              <a:gd name="connsiteX39" fmla="*/ 593732 w 993944"/>
              <a:gd name="connsiteY39" fmla="*/ 202276 h 991544"/>
              <a:gd name="connsiteX40" fmla="*/ 623551 w 993944"/>
              <a:gd name="connsiteY40" fmla="*/ 252405 h 991544"/>
              <a:gd name="connsiteX41" fmla="*/ 645638 w 993944"/>
              <a:gd name="connsiteY41" fmla="*/ 282175 h 991544"/>
              <a:gd name="connsiteX42" fmla="*/ 660451 w 993944"/>
              <a:gd name="connsiteY42" fmla="*/ 299437 h 991544"/>
              <a:gd name="connsiteX43" fmla="*/ 688829 w 993944"/>
              <a:gd name="connsiteY43" fmla="*/ 328439 h 991544"/>
              <a:gd name="connsiteX44" fmla="*/ 702178 w 993944"/>
              <a:gd name="connsiteY44" fmla="*/ 340179 h 991544"/>
              <a:gd name="connsiteX45" fmla="*/ 719752 w 993944"/>
              <a:gd name="connsiteY45" fmla="*/ 354584 h 991544"/>
              <a:gd name="connsiteX46" fmla="*/ 730316 w 993944"/>
              <a:gd name="connsiteY46" fmla="*/ 362723 h 991544"/>
              <a:gd name="connsiteX47" fmla="*/ 770002 w 993944"/>
              <a:gd name="connsiteY47" fmla="*/ 388580 h 991544"/>
              <a:gd name="connsiteX48" fmla="*/ 817418 w 993944"/>
              <a:gd name="connsiteY48" fmla="*/ 412228 h 991544"/>
              <a:gd name="connsiteX49" fmla="*/ 857728 w 993944"/>
              <a:gd name="connsiteY49" fmla="*/ 427186 h 991544"/>
              <a:gd name="connsiteX50" fmla="*/ 902215 w 993944"/>
              <a:gd name="connsiteY50" fmla="*/ 438590 h 991544"/>
              <a:gd name="connsiteX51" fmla="*/ 920630 w 993944"/>
              <a:gd name="connsiteY51" fmla="*/ 442119 h 991544"/>
              <a:gd name="connsiteX52" fmla="*/ 938708 w 993944"/>
              <a:gd name="connsiteY52" fmla="*/ 444520 h 991544"/>
              <a:gd name="connsiteX53" fmla="*/ 952921 w 993944"/>
              <a:gd name="connsiteY53" fmla="*/ 446152 h 991544"/>
              <a:gd name="connsiteX54" fmla="*/ 956378 w 993944"/>
              <a:gd name="connsiteY54" fmla="*/ 446368 h 991544"/>
              <a:gd name="connsiteX55" fmla="*/ 967206 w 993944"/>
              <a:gd name="connsiteY55" fmla="*/ 447160 h 991544"/>
              <a:gd name="connsiteX56" fmla="*/ 973616 w 993944"/>
              <a:gd name="connsiteY56" fmla="*/ 447377 h 991544"/>
              <a:gd name="connsiteX57" fmla="*/ 989462 w 993944"/>
              <a:gd name="connsiteY57" fmla="*/ 447377 h 991544"/>
              <a:gd name="connsiteX58" fmla="*/ 992175 w 993944"/>
              <a:gd name="connsiteY58" fmla="*/ 450114 h 991544"/>
              <a:gd name="connsiteX59" fmla="*/ 992175 w 993944"/>
              <a:gd name="connsiteY59" fmla="*/ 453595 h 991544"/>
              <a:gd name="connsiteX60" fmla="*/ 992175 w 993944"/>
              <a:gd name="connsiteY60" fmla="*/ 540241 h 991544"/>
              <a:gd name="connsiteX61" fmla="*/ 985500 w 993944"/>
              <a:gd name="connsiteY61" fmla="*/ 547107 h 991544"/>
              <a:gd name="connsiteX62" fmla="*/ 969175 w 993944"/>
              <a:gd name="connsiteY62" fmla="*/ 547323 h 991544"/>
              <a:gd name="connsiteX63" fmla="*/ 960340 w 993944"/>
              <a:gd name="connsiteY63" fmla="*/ 548044 h 991544"/>
              <a:gd name="connsiteX64" fmla="*/ 958371 w 993944"/>
              <a:gd name="connsiteY64" fmla="*/ 548236 h 991544"/>
              <a:gd name="connsiteX65" fmla="*/ 942141 w 993944"/>
              <a:gd name="connsiteY65" fmla="*/ 549484 h 991544"/>
              <a:gd name="connsiteX66" fmla="*/ 917725 w 993944"/>
              <a:gd name="connsiteY66" fmla="*/ 552989 h 991544"/>
              <a:gd name="connsiteX67" fmla="*/ 875758 w 993944"/>
              <a:gd name="connsiteY67" fmla="*/ 562088 h 991544"/>
              <a:gd name="connsiteX68" fmla="*/ 788272 w 993944"/>
              <a:gd name="connsiteY68" fmla="*/ 595868 h 991544"/>
              <a:gd name="connsiteX69" fmla="*/ 754396 w 993944"/>
              <a:gd name="connsiteY69" fmla="*/ 615315 h 991544"/>
              <a:gd name="connsiteX70" fmla="*/ 723930 w 993944"/>
              <a:gd name="connsiteY70" fmla="*/ 636418 h 991544"/>
              <a:gd name="connsiteX71" fmla="*/ 705035 w 993944"/>
              <a:gd name="connsiteY71" fmla="*/ 651567 h 991544"/>
              <a:gd name="connsiteX72" fmla="*/ 663284 w 993944"/>
              <a:gd name="connsiteY72" fmla="*/ 691637 h 991544"/>
              <a:gd name="connsiteX73" fmla="*/ 648135 w 993944"/>
              <a:gd name="connsiteY73" fmla="*/ 709235 h 991544"/>
              <a:gd name="connsiteX74" fmla="*/ 632578 w 993944"/>
              <a:gd name="connsiteY74" fmla="*/ 729066 h 991544"/>
              <a:gd name="connsiteX75" fmla="*/ 614524 w 993944"/>
              <a:gd name="connsiteY75" fmla="*/ 755644 h 991544"/>
              <a:gd name="connsiteX76" fmla="*/ 589723 w 993944"/>
              <a:gd name="connsiteY76" fmla="*/ 800683 h 991544"/>
              <a:gd name="connsiteX77" fmla="*/ 575030 w 993944"/>
              <a:gd name="connsiteY77" fmla="*/ 835279 h 991544"/>
              <a:gd name="connsiteX78" fmla="*/ 566867 w 993944"/>
              <a:gd name="connsiteY78" fmla="*/ 859119 h 991544"/>
              <a:gd name="connsiteX79" fmla="*/ 555343 w 993944"/>
              <a:gd name="connsiteY79" fmla="*/ 904591 h 991544"/>
              <a:gd name="connsiteX80" fmla="*/ 550685 w 993944"/>
              <a:gd name="connsiteY80" fmla="*/ 930832 h 991544"/>
              <a:gd name="connsiteX81" fmla="*/ 549341 w 993944"/>
              <a:gd name="connsiteY81" fmla="*/ 943077 h 991544"/>
              <a:gd name="connsiteX82" fmla="*/ 547684 w 993944"/>
              <a:gd name="connsiteY82" fmla="*/ 959762 h 991544"/>
              <a:gd name="connsiteX83" fmla="*/ 547468 w 993944"/>
              <a:gd name="connsiteY83" fmla="*/ 964204 h 991544"/>
              <a:gd name="connsiteX84" fmla="*/ 546700 w 993944"/>
              <a:gd name="connsiteY84" fmla="*/ 977024 h 991544"/>
              <a:gd name="connsiteX85" fmla="*/ 546508 w 993944"/>
              <a:gd name="connsiteY85" fmla="*/ 985427 h 991544"/>
              <a:gd name="connsiteX86" fmla="*/ 546508 w 993944"/>
              <a:gd name="connsiteY86" fmla="*/ 989893 h 991544"/>
              <a:gd name="connsiteX87" fmla="*/ 544251 w 993944"/>
              <a:gd name="connsiteY87" fmla="*/ 992006 h 991544"/>
              <a:gd name="connsiteX88" fmla="*/ 540794 w 993944"/>
              <a:gd name="connsiteY88" fmla="*/ 992006 h 991544"/>
              <a:gd name="connsiteX89" fmla="*/ 453572 w 993944"/>
              <a:gd name="connsiteY89" fmla="*/ 992006 h 991544"/>
              <a:gd name="connsiteX90" fmla="*/ 447450 w 993944"/>
              <a:gd name="connsiteY90" fmla="*/ 985643 h 991544"/>
              <a:gd name="connsiteX91" fmla="*/ 447450 w 993944"/>
              <a:gd name="connsiteY91" fmla="*/ 975248 h 991544"/>
              <a:gd name="connsiteX92" fmla="*/ 447954 w 993944"/>
              <a:gd name="connsiteY92" fmla="*/ 969846 h 991544"/>
              <a:gd name="connsiteX93" fmla="*/ 448386 w 993944"/>
              <a:gd name="connsiteY93" fmla="*/ 960963 h 991544"/>
              <a:gd name="connsiteX94" fmla="*/ 449154 w 993944"/>
              <a:gd name="connsiteY94" fmla="*/ 951119 h 991544"/>
              <a:gd name="connsiteX95" fmla="*/ 449298 w 993944"/>
              <a:gd name="connsiteY95" fmla="*/ 949655 h 991544"/>
              <a:gd name="connsiteX96" fmla="*/ 450499 w 993944"/>
              <a:gd name="connsiteY96" fmla="*/ 933401 h 991544"/>
              <a:gd name="connsiteX97" fmla="*/ 452059 w 993944"/>
              <a:gd name="connsiteY97" fmla="*/ 921685 h 991544"/>
              <a:gd name="connsiteX98" fmla="*/ 454244 w 993944"/>
              <a:gd name="connsiteY98" fmla="*/ 906560 h 991544"/>
              <a:gd name="connsiteX99" fmla="*/ 457533 w 993944"/>
              <a:gd name="connsiteY99" fmla="*/ 887089 h 991544"/>
              <a:gd name="connsiteX100" fmla="*/ 465120 w 993944"/>
              <a:gd name="connsiteY100" fmla="*/ 853886 h 991544"/>
              <a:gd name="connsiteX101" fmla="*/ 482430 w 993944"/>
              <a:gd name="connsiteY101" fmla="*/ 799771 h 991544"/>
              <a:gd name="connsiteX102" fmla="*/ 499019 w 993944"/>
              <a:gd name="connsiteY102" fmla="*/ 760613 h 991544"/>
              <a:gd name="connsiteX103" fmla="*/ 517602 w 993944"/>
              <a:gd name="connsiteY103" fmla="*/ 724601 h 991544"/>
              <a:gd name="connsiteX104" fmla="*/ 539353 w 993944"/>
              <a:gd name="connsiteY104" fmla="*/ 689212 h 991544"/>
              <a:gd name="connsiteX105" fmla="*/ 566219 w 993944"/>
              <a:gd name="connsiteY105" fmla="*/ 652528 h 991544"/>
              <a:gd name="connsiteX106" fmla="*/ 584657 w 993944"/>
              <a:gd name="connsiteY106" fmla="*/ 630584 h 991544"/>
              <a:gd name="connsiteX107" fmla="*/ 602543 w 993944"/>
              <a:gd name="connsiteY107" fmla="*/ 611377 h 991544"/>
              <a:gd name="connsiteX108" fmla="*/ 615892 w 993944"/>
              <a:gd name="connsiteY108" fmla="*/ 598125 h 991544"/>
              <a:gd name="connsiteX109" fmla="*/ 633874 w 993944"/>
              <a:gd name="connsiteY109" fmla="*/ 581919 h 991544"/>
              <a:gd name="connsiteX110" fmla="*/ 649288 w 993944"/>
              <a:gd name="connsiteY110" fmla="*/ 568763 h 991544"/>
              <a:gd name="connsiteX111" fmla="*/ 668494 w 993944"/>
              <a:gd name="connsiteY111" fmla="*/ 553998 h 991544"/>
              <a:gd name="connsiteX112" fmla="*/ 675913 w 993944"/>
              <a:gd name="connsiteY112" fmla="*/ 548260 h 991544"/>
              <a:gd name="connsiteX113" fmla="*/ 676321 w 993944"/>
              <a:gd name="connsiteY113" fmla="*/ 547011 h 991544"/>
              <a:gd name="connsiteX114" fmla="*/ 675121 w 993944"/>
              <a:gd name="connsiteY114" fmla="*/ 546411 h 991544"/>
              <a:gd name="connsiteX115" fmla="*/ 673152 w 993944"/>
              <a:gd name="connsiteY115" fmla="*/ 546411 h 991544"/>
              <a:gd name="connsiteX116" fmla="*/ 665301 w 993944"/>
              <a:gd name="connsiteY116" fmla="*/ 547011 h 991544"/>
              <a:gd name="connsiteX117" fmla="*/ 12683 w 993944"/>
              <a:gd name="connsiteY117" fmla="*/ 547011 h 991544"/>
              <a:gd name="connsiteX118" fmla="*/ 3848 w 993944"/>
              <a:gd name="connsiteY118" fmla="*/ 546195 h 991544"/>
              <a:gd name="connsiteX119" fmla="*/ 1807 w 993944"/>
              <a:gd name="connsiteY119" fmla="*/ 543794 h 991544"/>
              <a:gd name="connsiteX120" fmla="*/ 1807 w 993944"/>
              <a:gd name="connsiteY120" fmla="*/ 539352 h 991544"/>
              <a:gd name="connsiteX121" fmla="*/ 1807 w 993944"/>
              <a:gd name="connsiteY121" fmla="*/ 454459 h 991544"/>
              <a:gd name="connsiteX122" fmla="*/ 8721 w 993944"/>
              <a:gd name="connsiteY122" fmla="*/ 447401 h 991544"/>
            </a:gdLst>
            <a:ahLst/>
            <a:cxnLst/>
            <a:rect l="l" t="t" r="r" b="b"/>
            <a:pathLst>
              <a:path w="993944" h="991544">
                <a:moveTo>
                  <a:pt x="339916" y="447401"/>
                </a:moveTo>
                <a:lnTo>
                  <a:pt x="664749" y="447401"/>
                </a:lnTo>
                <a:cubicBezTo>
                  <a:pt x="666574" y="447401"/>
                  <a:pt x="668398" y="447401"/>
                  <a:pt x="670199" y="447401"/>
                </a:cubicBezTo>
                <a:cubicBezTo>
                  <a:pt x="671999" y="447401"/>
                  <a:pt x="674400" y="448217"/>
                  <a:pt x="676249" y="446632"/>
                </a:cubicBezTo>
                <a:cubicBezTo>
                  <a:pt x="674893" y="445007"/>
                  <a:pt x="673270" y="443626"/>
                  <a:pt x="671447" y="442551"/>
                </a:cubicBezTo>
                <a:cubicBezTo>
                  <a:pt x="662924" y="436069"/>
                  <a:pt x="654281" y="429754"/>
                  <a:pt x="646071" y="422864"/>
                </a:cubicBezTo>
                <a:cubicBezTo>
                  <a:pt x="637860" y="415974"/>
                  <a:pt x="629145" y="408171"/>
                  <a:pt x="620838" y="400680"/>
                </a:cubicBezTo>
                <a:cubicBezTo>
                  <a:pt x="612987" y="393478"/>
                  <a:pt x="605592" y="386059"/>
                  <a:pt x="598198" y="378545"/>
                </a:cubicBezTo>
                <a:cubicBezTo>
                  <a:pt x="593396" y="373623"/>
                  <a:pt x="588955" y="368245"/>
                  <a:pt x="584321" y="363107"/>
                </a:cubicBezTo>
                <a:cubicBezTo>
                  <a:pt x="581680" y="360178"/>
                  <a:pt x="579039" y="357225"/>
                  <a:pt x="576494" y="354200"/>
                </a:cubicBezTo>
                <a:cubicBezTo>
                  <a:pt x="566987" y="342996"/>
                  <a:pt x="557943" y="331457"/>
                  <a:pt x="549365" y="319580"/>
                </a:cubicBezTo>
                <a:cubicBezTo>
                  <a:pt x="540218" y="306880"/>
                  <a:pt x="531695" y="293723"/>
                  <a:pt x="523628" y="280303"/>
                </a:cubicBezTo>
                <a:cubicBezTo>
                  <a:pt x="519907" y="274084"/>
                  <a:pt x="516426" y="267722"/>
                  <a:pt x="512920" y="261360"/>
                </a:cubicBezTo>
                <a:cubicBezTo>
                  <a:pt x="510519" y="256894"/>
                  <a:pt x="507999" y="252405"/>
                  <a:pt x="505718" y="247819"/>
                </a:cubicBezTo>
                <a:cubicBezTo>
                  <a:pt x="502093" y="240401"/>
                  <a:pt x="498515" y="232958"/>
                  <a:pt x="495130" y="225468"/>
                </a:cubicBezTo>
                <a:cubicBezTo>
                  <a:pt x="492609" y="219898"/>
                  <a:pt x="490328" y="214256"/>
                  <a:pt x="487928" y="208662"/>
                </a:cubicBezTo>
                <a:cubicBezTo>
                  <a:pt x="485383" y="202396"/>
                  <a:pt x="482838" y="196129"/>
                  <a:pt x="480533" y="189791"/>
                </a:cubicBezTo>
                <a:cubicBezTo>
                  <a:pt x="477148" y="180500"/>
                  <a:pt x="473883" y="171161"/>
                  <a:pt x="471050" y="161677"/>
                </a:cubicBezTo>
                <a:cubicBezTo>
                  <a:pt x="467449" y="149505"/>
                  <a:pt x="464063" y="137309"/>
                  <a:pt x="461230" y="124921"/>
                </a:cubicBezTo>
                <a:cubicBezTo>
                  <a:pt x="458830" y="114501"/>
                  <a:pt x="456621" y="104033"/>
                  <a:pt x="455108" y="93446"/>
                </a:cubicBezTo>
                <a:cubicBezTo>
                  <a:pt x="454004" y="85811"/>
                  <a:pt x="452395" y="78224"/>
                  <a:pt x="451555" y="70542"/>
                </a:cubicBezTo>
                <a:cubicBezTo>
                  <a:pt x="451099" y="66316"/>
                  <a:pt x="450667" y="62019"/>
                  <a:pt x="450115" y="57793"/>
                </a:cubicBezTo>
                <a:cubicBezTo>
                  <a:pt x="449394" y="52247"/>
                  <a:pt x="449874" y="46581"/>
                  <a:pt x="448554" y="41108"/>
                </a:cubicBezTo>
                <a:cubicBezTo>
                  <a:pt x="448518" y="40781"/>
                  <a:pt x="448518" y="40450"/>
                  <a:pt x="448554" y="40123"/>
                </a:cubicBezTo>
                <a:cubicBezTo>
                  <a:pt x="448818" y="28575"/>
                  <a:pt x="446897" y="17099"/>
                  <a:pt x="447450" y="5527"/>
                </a:cubicBezTo>
                <a:cubicBezTo>
                  <a:pt x="447450" y="5047"/>
                  <a:pt x="447450" y="4543"/>
                  <a:pt x="447450" y="4063"/>
                </a:cubicBezTo>
                <a:cubicBezTo>
                  <a:pt x="447618" y="2622"/>
                  <a:pt x="448170" y="1974"/>
                  <a:pt x="449610" y="1854"/>
                </a:cubicBezTo>
                <a:cubicBezTo>
                  <a:pt x="451051" y="1734"/>
                  <a:pt x="452251" y="1854"/>
                  <a:pt x="453572" y="1854"/>
                </a:cubicBezTo>
                <a:lnTo>
                  <a:pt x="540242" y="1854"/>
                </a:lnTo>
                <a:cubicBezTo>
                  <a:pt x="546676" y="1854"/>
                  <a:pt x="546436" y="1854"/>
                  <a:pt x="546460" y="8144"/>
                </a:cubicBezTo>
                <a:cubicBezTo>
                  <a:pt x="546256" y="12264"/>
                  <a:pt x="546496" y="16393"/>
                  <a:pt x="547180" y="20460"/>
                </a:cubicBezTo>
                <a:cubicBezTo>
                  <a:pt x="547425" y="22427"/>
                  <a:pt x="547490" y="24412"/>
                  <a:pt x="547372" y="26390"/>
                </a:cubicBezTo>
                <a:cubicBezTo>
                  <a:pt x="547147" y="30348"/>
                  <a:pt x="547430" y="34317"/>
                  <a:pt x="548213" y="38203"/>
                </a:cubicBezTo>
                <a:cubicBezTo>
                  <a:pt x="548352" y="38995"/>
                  <a:pt x="548402" y="39800"/>
                  <a:pt x="548357" y="40603"/>
                </a:cubicBezTo>
                <a:cubicBezTo>
                  <a:pt x="548604" y="46514"/>
                  <a:pt x="549190" y="52406"/>
                  <a:pt x="550109" y="58250"/>
                </a:cubicBezTo>
                <a:cubicBezTo>
                  <a:pt x="550974" y="65116"/>
                  <a:pt x="552030" y="71934"/>
                  <a:pt x="553182" y="78753"/>
                </a:cubicBezTo>
                <a:cubicBezTo>
                  <a:pt x="554959" y="89292"/>
                  <a:pt x="557072" y="99784"/>
                  <a:pt x="559617" y="110180"/>
                </a:cubicBezTo>
                <a:cubicBezTo>
                  <a:pt x="563345" y="125220"/>
                  <a:pt x="567866" y="140054"/>
                  <a:pt x="573157" y="154619"/>
                </a:cubicBezTo>
                <a:cubicBezTo>
                  <a:pt x="577215" y="165759"/>
                  <a:pt x="581680" y="176779"/>
                  <a:pt x="586746" y="187510"/>
                </a:cubicBezTo>
                <a:cubicBezTo>
                  <a:pt x="589147" y="192312"/>
                  <a:pt x="591308" y="197402"/>
                  <a:pt x="593732" y="202276"/>
                </a:cubicBezTo>
                <a:cubicBezTo>
                  <a:pt x="602575" y="219614"/>
                  <a:pt x="612536" y="236359"/>
                  <a:pt x="623551" y="252405"/>
                </a:cubicBezTo>
                <a:cubicBezTo>
                  <a:pt x="630496" y="262664"/>
                  <a:pt x="637860" y="272589"/>
                  <a:pt x="645638" y="282175"/>
                </a:cubicBezTo>
                <a:cubicBezTo>
                  <a:pt x="650440" y="288033"/>
                  <a:pt x="655434" y="293747"/>
                  <a:pt x="660451" y="299437"/>
                </a:cubicBezTo>
                <a:cubicBezTo>
                  <a:pt x="669407" y="309617"/>
                  <a:pt x="679202" y="318932"/>
                  <a:pt x="688829" y="328439"/>
                </a:cubicBezTo>
                <a:cubicBezTo>
                  <a:pt x="693031" y="332593"/>
                  <a:pt x="697808" y="336170"/>
                  <a:pt x="702178" y="340179"/>
                </a:cubicBezTo>
                <a:cubicBezTo>
                  <a:pt x="707772" y="345317"/>
                  <a:pt x="713774" y="349927"/>
                  <a:pt x="719752" y="354584"/>
                </a:cubicBezTo>
                <a:cubicBezTo>
                  <a:pt x="723233" y="357321"/>
                  <a:pt x="726690" y="360130"/>
                  <a:pt x="730316" y="362723"/>
                </a:cubicBezTo>
                <a:cubicBezTo>
                  <a:pt x="743067" y="372055"/>
                  <a:pt x="756314" y="380689"/>
                  <a:pt x="770002" y="388580"/>
                </a:cubicBezTo>
                <a:cubicBezTo>
                  <a:pt x="785340" y="397367"/>
                  <a:pt x="801172" y="405261"/>
                  <a:pt x="817418" y="412228"/>
                </a:cubicBezTo>
                <a:cubicBezTo>
                  <a:pt x="830647" y="417822"/>
                  <a:pt x="844043" y="422864"/>
                  <a:pt x="857728" y="427186"/>
                </a:cubicBezTo>
                <a:cubicBezTo>
                  <a:pt x="872323" y="431846"/>
                  <a:pt x="887177" y="435653"/>
                  <a:pt x="902215" y="438590"/>
                </a:cubicBezTo>
                <a:cubicBezTo>
                  <a:pt x="908362" y="439766"/>
                  <a:pt x="914460" y="441134"/>
                  <a:pt x="920630" y="442119"/>
                </a:cubicBezTo>
                <a:cubicBezTo>
                  <a:pt x="926800" y="443103"/>
                  <a:pt x="932634" y="443463"/>
                  <a:pt x="938708" y="444520"/>
                </a:cubicBezTo>
                <a:cubicBezTo>
                  <a:pt x="943510" y="445408"/>
                  <a:pt x="948311" y="444952"/>
                  <a:pt x="952921" y="446152"/>
                </a:cubicBezTo>
                <a:cubicBezTo>
                  <a:pt x="954061" y="446356"/>
                  <a:pt x="955221" y="446431"/>
                  <a:pt x="956378" y="446368"/>
                </a:cubicBezTo>
                <a:cubicBezTo>
                  <a:pt x="960003" y="446296"/>
                  <a:pt x="963629" y="446563"/>
                  <a:pt x="967206" y="447160"/>
                </a:cubicBezTo>
                <a:cubicBezTo>
                  <a:pt x="969331" y="447437"/>
                  <a:pt x="971477" y="447509"/>
                  <a:pt x="973616" y="447377"/>
                </a:cubicBezTo>
                <a:cubicBezTo>
                  <a:pt x="978898" y="447377"/>
                  <a:pt x="984180" y="447377"/>
                  <a:pt x="989462" y="447377"/>
                </a:cubicBezTo>
                <a:cubicBezTo>
                  <a:pt x="991502" y="447377"/>
                  <a:pt x="992031" y="448073"/>
                  <a:pt x="992175" y="450114"/>
                </a:cubicBezTo>
                <a:cubicBezTo>
                  <a:pt x="992175" y="451266"/>
                  <a:pt x="992175" y="452514"/>
                  <a:pt x="992175" y="453595"/>
                </a:cubicBezTo>
                <a:cubicBezTo>
                  <a:pt x="992175" y="482405"/>
                  <a:pt x="992175" y="511287"/>
                  <a:pt x="992175" y="540241"/>
                </a:cubicBezTo>
                <a:cubicBezTo>
                  <a:pt x="992175" y="546411"/>
                  <a:pt x="993063" y="546387"/>
                  <a:pt x="985500" y="547107"/>
                </a:cubicBezTo>
                <a:cubicBezTo>
                  <a:pt x="980122" y="547635"/>
                  <a:pt x="974625" y="547275"/>
                  <a:pt x="969175" y="547323"/>
                </a:cubicBezTo>
                <a:cubicBezTo>
                  <a:pt x="966210" y="547141"/>
                  <a:pt x="963235" y="547383"/>
                  <a:pt x="960340" y="548044"/>
                </a:cubicBezTo>
                <a:cubicBezTo>
                  <a:pt x="959701" y="548226"/>
                  <a:pt x="959033" y="548293"/>
                  <a:pt x="958371" y="548236"/>
                </a:cubicBezTo>
                <a:cubicBezTo>
                  <a:pt x="952933" y="548132"/>
                  <a:pt x="947500" y="548550"/>
                  <a:pt x="942141" y="549484"/>
                </a:cubicBezTo>
                <a:cubicBezTo>
                  <a:pt x="933978" y="550428"/>
                  <a:pt x="925840" y="551597"/>
                  <a:pt x="917725" y="552989"/>
                </a:cubicBezTo>
                <a:cubicBezTo>
                  <a:pt x="903608" y="555407"/>
                  <a:pt x="889618" y="558439"/>
                  <a:pt x="875758" y="562088"/>
                </a:cubicBezTo>
                <a:cubicBezTo>
                  <a:pt x="845474" y="570191"/>
                  <a:pt x="816143" y="581516"/>
                  <a:pt x="788272" y="595868"/>
                </a:cubicBezTo>
                <a:cubicBezTo>
                  <a:pt x="776700" y="601846"/>
                  <a:pt x="765464" y="608424"/>
                  <a:pt x="754396" y="615315"/>
                </a:cubicBezTo>
                <a:cubicBezTo>
                  <a:pt x="743880" y="621845"/>
                  <a:pt x="733821" y="629024"/>
                  <a:pt x="723930" y="636418"/>
                </a:cubicBezTo>
                <a:cubicBezTo>
                  <a:pt x="717471" y="641220"/>
                  <a:pt x="711277" y="646454"/>
                  <a:pt x="705035" y="651567"/>
                </a:cubicBezTo>
                <a:cubicBezTo>
                  <a:pt x="690383" y="664136"/>
                  <a:pt x="676443" y="677513"/>
                  <a:pt x="663284" y="691637"/>
                </a:cubicBezTo>
                <a:cubicBezTo>
                  <a:pt x="657907" y="697183"/>
                  <a:pt x="653225" y="703377"/>
                  <a:pt x="648135" y="709235"/>
                </a:cubicBezTo>
                <a:cubicBezTo>
                  <a:pt x="642637" y="715598"/>
                  <a:pt x="637572" y="722272"/>
                  <a:pt x="632578" y="729066"/>
                </a:cubicBezTo>
                <a:cubicBezTo>
                  <a:pt x="626240" y="737709"/>
                  <a:pt x="620262" y="746568"/>
                  <a:pt x="614524" y="755644"/>
                </a:cubicBezTo>
                <a:cubicBezTo>
                  <a:pt x="605364" y="770149"/>
                  <a:pt x="597084" y="785188"/>
                  <a:pt x="589723" y="800683"/>
                </a:cubicBezTo>
                <a:cubicBezTo>
                  <a:pt x="584328" y="811984"/>
                  <a:pt x="579431" y="823515"/>
                  <a:pt x="575030" y="835279"/>
                </a:cubicBezTo>
                <a:cubicBezTo>
                  <a:pt x="572101" y="843154"/>
                  <a:pt x="569381" y="851101"/>
                  <a:pt x="566867" y="859119"/>
                </a:cubicBezTo>
                <a:cubicBezTo>
                  <a:pt x="562082" y="874021"/>
                  <a:pt x="558231" y="889209"/>
                  <a:pt x="555343" y="904591"/>
                </a:cubicBezTo>
                <a:cubicBezTo>
                  <a:pt x="553783" y="913330"/>
                  <a:pt x="552126" y="922069"/>
                  <a:pt x="550685" y="930832"/>
                </a:cubicBezTo>
                <a:cubicBezTo>
                  <a:pt x="550037" y="934866"/>
                  <a:pt x="550181" y="939067"/>
                  <a:pt x="549341" y="943077"/>
                </a:cubicBezTo>
                <a:cubicBezTo>
                  <a:pt x="548189" y="948598"/>
                  <a:pt x="548981" y="954288"/>
                  <a:pt x="547684" y="959762"/>
                </a:cubicBezTo>
                <a:cubicBezTo>
                  <a:pt x="547456" y="961232"/>
                  <a:pt x="547384" y="962720"/>
                  <a:pt x="547468" y="964204"/>
                </a:cubicBezTo>
                <a:cubicBezTo>
                  <a:pt x="547548" y="968492"/>
                  <a:pt x="547291" y="972777"/>
                  <a:pt x="546700" y="977024"/>
                </a:cubicBezTo>
                <a:cubicBezTo>
                  <a:pt x="546407" y="979816"/>
                  <a:pt x="546342" y="982625"/>
                  <a:pt x="546508" y="985427"/>
                </a:cubicBezTo>
                <a:cubicBezTo>
                  <a:pt x="546508" y="986916"/>
                  <a:pt x="546508" y="988404"/>
                  <a:pt x="546508" y="989893"/>
                </a:cubicBezTo>
                <a:cubicBezTo>
                  <a:pt x="546508" y="991381"/>
                  <a:pt x="545740" y="991885"/>
                  <a:pt x="544251" y="992006"/>
                </a:cubicBezTo>
                <a:cubicBezTo>
                  <a:pt x="542763" y="992126"/>
                  <a:pt x="541850" y="992006"/>
                  <a:pt x="540794" y="992006"/>
                </a:cubicBezTo>
                <a:lnTo>
                  <a:pt x="453572" y="992006"/>
                </a:lnTo>
                <a:cubicBezTo>
                  <a:pt x="447161" y="992006"/>
                  <a:pt x="447426" y="992006"/>
                  <a:pt x="447450" y="985643"/>
                </a:cubicBezTo>
                <a:cubicBezTo>
                  <a:pt x="447450" y="982186"/>
                  <a:pt x="447450" y="978705"/>
                  <a:pt x="447450" y="975248"/>
                </a:cubicBezTo>
                <a:cubicBezTo>
                  <a:pt x="447402" y="973433"/>
                  <a:pt x="447572" y="971620"/>
                  <a:pt x="447954" y="969846"/>
                </a:cubicBezTo>
                <a:cubicBezTo>
                  <a:pt x="448398" y="966907"/>
                  <a:pt x="448542" y="963930"/>
                  <a:pt x="448386" y="960963"/>
                </a:cubicBezTo>
                <a:cubicBezTo>
                  <a:pt x="448199" y="957662"/>
                  <a:pt x="448456" y="954351"/>
                  <a:pt x="449154" y="951119"/>
                </a:cubicBezTo>
                <a:cubicBezTo>
                  <a:pt x="449286" y="950644"/>
                  <a:pt x="449334" y="950147"/>
                  <a:pt x="449298" y="949655"/>
                </a:cubicBezTo>
                <a:cubicBezTo>
                  <a:pt x="448890" y="944181"/>
                  <a:pt x="450307" y="938851"/>
                  <a:pt x="450499" y="933401"/>
                </a:cubicBezTo>
                <a:cubicBezTo>
                  <a:pt x="450643" y="929488"/>
                  <a:pt x="451675" y="925598"/>
                  <a:pt x="452059" y="921685"/>
                </a:cubicBezTo>
                <a:cubicBezTo>
                  <a:pt x="452539" y="916595"/>
                  <a:pt x="453332" y="911578"/>
                  <a:pt x="454244" y="906560"/>
                </a:cubicBezTo>
                <a:cubicBezTo>
                  <a:pt x="455396" y="900078"/>
                  <a:pt x="456237" y="893547"/>
                  <a:pt x="457533" y="887089"/>
                </a:cubicBezTo>
                <a:cubicBezTo>
                  <a:pt x="459766" y="875973"/>
                  <a:pt x="462143" y="864857"/>
                  <a:pt x="465120" y="853886"/>
                </a:cubicBezTo>
                <a:cubicBezTo>
                  <a:pt x="469972" y="835567"/>
                  <a:pt x="475748" y="817506"/>
                  <a:pt x="482430" y="799771"/>
                </a:cubicBezTo>
                <a:cubicBezTo>
                  <a:pt x="487544" y="786518"/>
                  <a:pt x="493089" y="773506"/>
                  <a:pt x="499019" y="760613"/>
                </a:cubicBezTo>
                <a:cubicBezTo>
                  <a:pt x="504685" y="748297"/>
                  <a:pt x="511024" y="736389"/>
                  <a:pt x="517602" y="724601"/>
                </a:cubicBezTo>
                <a:cubicBezTo>
                  <a:pt x="524180" y="712813"/>
                  <a:pt x="531623" y="700592"/>
                  <a:pt x="539353" y="689212"/>
                </a:cubicBezTo>
                <a:cubicBezTo>
                  <a:pt x="547804" y="676608"/>
                  <a:pt x="556712" y="664364"/>
                  <a:pt x="566219" y="652528"/>
                </a:cubicBezTo>
                <a:cubicBezTo>
                  <a:pt x="572197" y="645061"/>
                  <a:pt x="578223" y="637715"/>
                  <a:pt x="584657" y="630584"/>
                </a:cubicBezTo>
                <a:cubicBezTo>
                  <a:pt x="590491" y="624078"/>
                  <a:pt x="596205" y="617476"/>
                  <a:pt x="602543" y="611377"/>
                </a:cubicBezTo>
                <a:cubicBezTo>
                  <a:pt x="607081" y="607056"/>
                  <a:pt x="611426" y="602518"/>
                  <a:pt x="615892" y="598125"/>
                </a:cubicBezTo>
                <a:cubicBezTo>
                  <a:pt x="621654" y="592459"/>
                  <a:pt x="627704" y="587129"/>
                  <a:pt x="633874" y="581919"/>
                </a:cubicBezTo>
                <a:cubicBezTo>
                  <a:pt x="639036" y="577550"/>
                  <a:pt x="644030" y="572988"/>
                  <a:pt x="649288" y="568763"/>
                </a:cubicBezTo>
                <a:cubicBezTo>
                  <a:pt x="655578" y="563697"/>
                  <a:pt x="662084" y="558895"/>
                  <a:pt x="668494" y="553998"/>
                </a:cubicBezTo>
                <a:lnTo>
                  <a:pt x="675913" y="548260"/>
                </a:lnTo>
                <a:cubicBezTo>
                  <a:pt x="676321" y="547947"/>
                  <a:pt x="676681" y="547467"/>
                  <a:pt x="676321" y="547011"/>
                </a:cubicBezTo>
                <a:cubicBezTo>
                  <a:pt x="676006" y="546673"/>
                  <a:pt x="675579" y="546459"/>
                  <a:pt x="675121" y="546411"/>
                </a:cubicBezTo>
                <a:cubicBezTo>
                  <a:pt x="674470" y="546291"/>
                  <a:pt x="673803" y="546291"/>
                  <a:pt x="673152" y="546411"/>
                </a:cubicBezTo>
                <a:cubicBezTo>
                  <a:pt x="670578" y="546994"/>
                  <a:pt x="667932" y="547196"/>
                  <a:pt x="665301" y="547011"/>
                </a:cubicBezTo>
                <a:lnTo>
                  <a:pt x="12683" y="547011"/>
                </a:lnTo>
                <a:cubicBezTo>
                  <a:pt x="9714" y="547158"/>
                  <a:pt x="6739" y="546884"/>
                  <a:pt x="3848" y="546195"/>
                </a:cubicBezTo>
                <a:cubicBezTo>
                  <a:pt x="2664" y="546015"/>
                  <a:pt x="1793" y="544992"/>
                  <a:pt x="1807" y="543794"/>
                </a:cubicBezTo>
                <a:cubicBezTo>
                  <a:pt x="1807" y="542305"/>
                  <a:pt x="1807" y="540817"/>
                  <a:pt x="1807" y="539352"/>
                </a:cubicBezTo>
                <a:lnTo>
                  <a:pt x="1807" y="454459"/>
                </a:lnTo>
                <a:cubicBezTo>
                  <a:pt x="1807" y="446944"/>
                  <a:pt x="1327" y="447401"/>
                  <a:pt x="8721" y="44740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3185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flipH="1">
            <a:off x="0" y="0"/>
            <a:ext cx="12192000" cy="6845439"/>
          </a:xfrm>
          <a:prstGeom prst="rect">
            <a:avLst/>
          </a:prstGeom>
          <a:solidFill>
            <a:srgbClr val="695BC5">
              <a:alpha val="100000"/>
            </a:srgbClr>
          </a:solidFill>
          <a:ln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725894" y="3744098"/>
            <a:ext cx="5440063" cy="18905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44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Century" panose="02040604050505020304" pitchFamily="18" charset="0"/>
                <a:ea typeface="poppins-bold"/>
                <a:cs typeface="poppins-bold"/>
              </a:rPr>
              <a:t>Research Gaps and Future Directions</a:t>
            </a:r>
            <a:endParaRPr kumimoji="1" lang="zh-CN" altLang="en-US" dirty="0">
              <a:latin typeface="Century" panose="02040604050505020304" pitchFamily="18" charset="0"/>
            </a:endParaRPr>
          </a:p>
        </p:txBody>
      </p:sp>
      <p:sp>
        <p:nvSpPr>
          <p:cNvPr id="5" name="文本框 3"/>
          <p:cNvSpPr txBox="1"/>
          <p:nvPr/>
        </p:nvSpPr>
        <p:spPr>
          <a:xfrm>
            <a:off x="725895" y="1804087"/>
            <a:ext cx="5440063" cy="207593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3800" dirty="0" smtClean="0">
                <a:ln w="12700">
                  <a:noFill/>
                </a:ln>
                <a:solidFill>
                  <a:srgbClr val="695BC5">
                    <a:alpha val="100000"/>
                  </a:srgbClr>
                </a:solidFill>
                <a:latin typeface="Century" panose="02040604050505020304" pitchFamily="18" charset="0"/>
              </a:rPr>
              <a:t>10</a:t>
            </a:r>
            <a:endParaRPr kumimoji="1" lang="zh-CN" altLang="en-US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29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5470900" y="2132404"/>
            <a:ext cx="6048000" cy="86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dirty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Large, high- quality RCTs for meaningful outcomes</a:t>
            </a:r>
            <a:r>
              <a:rPr kumimoji="1" lang="en-US" altLang="zh-CN" sz="12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.</a:t>
            </a:r>
            <a:endParaRPr kumimoji="1" lang="zh-CN" altLang="en-US" dirty="0"/>
          </a:p>
        </p:txBody>
      </p:sp>
      <p:sp>
        <p:nvSpPr>
          <p:cNvPr id="4" name="标题 1"/>
          <p:cNvSpPr txBox="1"/>
          <p:nvPr/>
        </p:nvSpPr>
        <p:spPr>
          <a:xfrm>
            <a:off x="5470900" y="3178303"/>
            <a:ext cx="6048000" cy="86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dirty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Long- term safety data for </a:t>
            </a:r>
            <a:r>
              <a:rPr kumimoji="1" lang="en-US" altLang="zh-CN" dirty="0" err="1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fenofibrate</a:t>
            </a:r>
            <a:r>
              <a:rPr kumimoji="1" lang="en-US" altLang="zh-CN" dirty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, zinc, and UDCA</a:t>
            </a:r>
            <a:r>
              <a:rPr kumimoji="1" lang="en-US" altLang="zh-CN" sz="12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.</a:t>
            </a:r>
            <a:endParaRPr kumimoji="1" lang="zh-CN" altLang="en-US" dirty="0"/>
          </a:p>
        </p:txBody>
      </p:sp>
      <p:sp>
        <p:nvSpPr>
          <p:cNvPr id="5" name="标题 1"/>
          <p:cNvSpPr txBox="1"/>
          <p:nvPr/>
        </p:nvSpPr>
        <p:spPr>
          <a:xfrm>
            <a:off x="4783750" y="1147717"/>
            <a:ext cx="6735150" cy="8089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 b="1" dirty="0">
                <a:ln w="12700">
                  <a:noFill/>
                </a:ln>
                <a:solidFill>
                  <a:srgbClr val="CC3399"/>
                </a:solidFill>
                <a:latin typeface="Century" panose="02040604050505020304" pitchFamily="18" charset="0"/>
                <a:ea typeface="poppins-bold"/>
                <a:cs typeface="poppins-bold"/>
              </a:rPr>
              <a:t>Priorities</a:t>
            </a:r>
            <a:endParaRPr kumimoji="1" lang="zh-CN" altLang="en-US" sz="3200" b="1" dirty="0">
              <a:solidFill>
                <a:srgbClr val="CC3399"/>
              </a:solidFill>
              <a:latin typeface="Century" panose="02040604050505020304" pitchFamily="18" charset="0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5470900" y="4224202"/>
            <a:ext cx="6048000" cy="86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 dirty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Implementation research in low- and middle- income countries.</a:t>
            </a:r>
            <a:endParaRPr kumimoji="1" lang="zh-CN" altLang="en-US" sz="2400" dirty="0">
              <a:solidFill>
                <a:srgbClr val="3333CC"/>
              </a:solidFill>
              <a:latin typeface="Century" panose="02040604050505020304" pitchFamily="18" charset="0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5470900" y="5270100"/>
            <a:ext cx="6048000" cy="86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 dirty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LOE 2a–3a, GRADE </a:t>
            </a:r>
            <a:r>
              <a:rPr kumimoji="1" lang="en-US" altLang="zh-CN" sz="1600" dirty="0" smtClean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 B , C</a:t>
            </a:r>
            <a:r>
              <a:rPr kumimoji="1" lang="en-US" altLang="zh-CN" sz="1600" dirty="0">
                <a:ln w="12700">
                  <a:noFill/>
                </a:ln>
                <a:solidFill>
                  <a:srgbClr val="3333CC"/>
                </a:solidFill>
                <a:latin typeface="Century" panose="02040604050505020304" pitchFamily="18" charset="0"/>
                <a:ea typeface="Poppins"/>
                <a:cs typeface="Poppins"/>
              </a:rPr>
              <a:t>.</a:t>
            </a:r>
            <a:endParaRPr kumimoji="1" lang="zh-CN" altLang="en-US" sz="2400" dirty="0">
              <a:solidFill>
                <a:srgbClr val="3333CC"/>
              </a:solidFill>
              <a:latin typeface="Century" panose="02040604050505020304" pitchFamily="18" charset="0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4783750" y="2132404"/>
            <a:ext cx="540001" cy="540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801750" y="2276404"/>
            <a:ext cx="504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01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783750" y="3178304"/>
            <a:ext cx="540001" cy="540000"/>
          </a:xfrm>
          <a:prstGeom prst="rect">
            <a:avLst/>
          </a:prstGeom>
          <a:solidFill>
            <a:srgbClr val="CC3399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801750" y="3322304"/>
            <a:ext cx="504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02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783750" y="4224202"/>
            <a:ext cx="540001" cy="540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801750" y="4368202"/>
            <a:ext cx="504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03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783750" y="5270100"/>
            <a:ext cx="540001" cy="540000"/>
          </a:xfrm>
          <a:prstGeom prst="rect">
            <a:avLst/>
          </a:prstGeom>
          <a:solidFill>
            <a:srgbClr val="CC3399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801750" y="5414100"/>
            <a:ext cx="504000" cy="252000"/>
          </a:xfrm>
          <a:prstGeom prst="rect">
            <a:avLst/>
          </a:prstGeom>
          <a:solidFill>
            <a:srgbClr val="CC3399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04</a:t>
            </a:r>
            <a:endParaRPr kumimoji="1" lang="zh-CN" altLang="en-US"/>
          </a:p>
        </p:txBody>
      </p:sp>
      <p:pic>
        <p:nvPicPr>
          <p:cNvPr id="16" name="图片"/>
          <p:cNvPicPr>
            <a:picLocks noChangeAspect="1"/>
          </p:cNvPicPr>
          <p:nvPr/>
        </p:nvPicPr>
        <p:blipFill>
          <a:blip r:embed="rId2">
            <a:alphaModFix/>
          </a:blip>
          <a:srcRect l="35803" t="1322" r="24425" b="1322"/>
          <a:stretch>
            <a:fillRect/>
          </a:stretch>
        </p:blipFill>
        <p:spPr>
          <a:xfrm flipH="1">
            <a:off x="660400" y="1130302"/>
            <a:ext cx="3651857" cy="5003799"/>
          </a:xfrm>
          <a:custGeom>
            <a:avLst/>
            <a:gdLst/>
            <a:ahLst/>
            <a:cxnLst/>
            <a:rect l="l" t="t" r="r" b="b"/>
            <a:pathLst>
              <a:path w="3651857" h="5003799">
                <a:moveTo>
                  <a:pt x="3651857" y="0"/>
                </a:moveTo>
                <a:lnTo>
                  <a:pt x="0" y="0"/>
                </a:lnTo>
                <a:lnTo>
                  <a:pt x="0" y="5003799"/>
                </a:lnTo>
                <a:lnTo>
                  <a:pt x="3651857" y="5003799"/>
                </a:lnTo>
                <a:lnTo>
                  <a:pt x="3651857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7" name="矩形: 圆角 1"/>
          <p:cNvSpPr txBox="1"/>
          <p:nvPr/>
        </p:nvSpPr>
        <p:spPr>
          <a:xfrm>
            <a:off x="455613" y="208282"/>
            <a:ext cx="10860087" cy="807720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任意多边形: 形状 2"/>
          <p:cNvSpPr txBox="1"/>
          <p:nvPr/>
        </p:nvSpPr>
        <p:spPr>
          <a:xfrm>
            <a:off x="455613" y="208282"/>
            <a:ext cx="1386839" cy="807720"/>
          </a:xfrm>
          <a:custGeom>
            <a:avLst/>
            <a:gdLst>
              <a:gd name="connsiteX0" fmla="*/ 860790 w 1386839"/>
              <a:gd name="connsiteY0" fmla="*/ 483203 h 807720"/>
              <a:gd name="connsiteX1" fmla="*/ 1036552 w 1386839"/>
              <a:gd name="connsiteY1" fmla="*/ 483203 h 807720"/>
              <a:gd name="connsiteX2" fmla="*/ 1036552 w 1386839"/>
              <a:gd name="connsiteY2" fmla="*/ 657043 h 807720"/>
              <a:gd name="connsiteX3" fmla="*/ 1211077 w 1386839"/>
              <a:gd name="connsiteY3" fmla="*/ 657043 h 807720"/>
              <a:gd name="connsiteX4" fmla="*/ 1211077 w 1386839"/>
              <a:gd name="connsiteY4" fmla="*/ 483203 h 807720"/>
              <a:gd name="connsiteX5" fmla="*/ 1386839 w 1386839"/>
              <a:gd name="connsiteY5" fmla="*/ 483203 h 807720"/>
              <a:gd name="connsiteX6" fmla="*/ 1386839 w 1386839"/>
              <a:gd name="connsiteY6" fmla="*/ 658966 h 807720"/>
              <a:gd name="connsiteX7" fmla="*/ 1211734 w 1386839"/>
              <a:gd name="connsiteY7" fmla="*/ 658966 h 807720"/>
              <a:gd name="connsiteX8" fmla="*/ 1211734 w 1386839"/>
              <a:gd name="connsiteY8" fmla="*/ 807720 h 807720"/>
              <a:gd name="connsiteX9" fmla="*/ 1035972 w 1386839"/>
              <a:gd name="connsiteY9" fmla="*/ 807720 h 807720"/>
              <a:gd name="connsiteX10" fmla="*/ 1035972 w 1386839"/>
              <a:gd name="connsiteY10" fmla="*/ 658966 h 807720"/>
              <a:gd name="connsiteX11" fmla="*/ 861447 w 1386839"/>
              <a:gd name="connsiteY11" fmla="*/ 658966 h 807720"/>
              <a:gd name="connsiteX12" fmla="*/ 861447 w 1386839"/>
              <a:gd name="connsiteY12" fmla="*/ 807720 h 807720"/>
              <a:gd name="connsiteX13" fmla="*/ 685685 w 1386839"/>
              <a:gd name="connsiteY13" fmla="*/ 807720 h 807720"/>
              <a:gd name="connsiteX14" fmla="*/ 685685 w 1386839"/>
              <a:gd name="connsiteY14" fmla="*/ 657043 h 807720"/>
              <a:gd name="connsiteX15" fmla="*/ 860790 w 1386839"/>
              <a:gd name="connsiteY15" fmla="*/ 657043 h 807720"/>
              <a:gd name="connsiteX16" fmla="*/ 159515 w 1386839"/>
              <a:gd name="connsiteY16" fmla="*/ 483203 h 807720"/>
              <a:gd name="connsiteX17" fmla="*/ 335278 w 1386839"/>
              <a:gd name="connsiteY17" fmla="*/ 483203 h 807720"/>
              <a:gd name="connsiteX18" fmla="*/ 335278 w 1386839"/>
              <a:gd name="connsiteY18" fmla="*/ 657043 h 807720"/>
              <a:gd name="connsiteX19" fmla="*/ 509802 w 1386839"/>
              <a:gd name="connsiteY19" fmla="*/ 657043 h 807720"/>
              <a:gd name="connsiteX20" fmla="*/ 509802 w 1386839"/>
              <a:gd name="connsiteY20" fmla="*/ 483203 h 807720"/>
              <a:gd name="connsiteX21" fmla="*/ 685564 w 1386839"/>
              <a:gd name="connsiteY21" fmla="*/ 483203 h 807720"/>
              <a:gd name="connsiteX22" fmla="*/ 685564 w 1386839"/>
              <a:gd name="connsiteY22" fmla="*/ 658966 h 807720"/>
              <a:gd name="connsiteX23" fmla="*/ 510459 w 1386839"/>
              <a:gd name="connsiteY23" fmla="*/ 658966 h 807720"/>
              <a:gd name="connsiteX24" fmla="*/ 510459 w 1386839"/>
              <a:gd name="connsiteY24" fmla="*/ 807720 h 807720"/>
              <a:gd name="connsiteX25" fmla="*/ 334697 w 1386839"/>
              <a:gd name="connsiteY25" fmla="*/ 807720 h 807720"/>
              <a:gd name="connsiteX26" fmla="*/ 334697 w 1386839"/>
              <a:gd name="connsiteY26" fmla="*/ 658966 h 807720"/>
              <a:gd name="connsiteX27" fmla="*/ 160173 w 1386839"/>
              <a:gd name="connsiteY27" fmla="*/ 658966 h 807720"/>
              <a:gd name="connsiteX28" fmla="*/ 160173 w 1386839"/>
              <a:gd name="connsiteY28" fmla="*/ 807720 h 807720"/>
              <a:gd name="connsiteX29" fmla="*/ 134623 w 1386839"/>
              <a:gd name="connsiteY29" fmla="*/ 807720 h 807720"/>
              <a:gd name="connsiteX30" fmla="*/ 0 w 1386839"/>
              <a:gd name="connsiteY30" fmla="*/ 673097 h 807720"/>
              <a:gd name="connsiteX31" fmla="*/ 0 w 1386839"/>
              <a:gd name="connsiteY31" fmla="*/ 657043 h 807720"/>
              <a:gd name="connsiteX32" fmla="*/ 159515 w 1386839"/>
              <a:gd name="connsiteY32" fmla="*/ 657043 h 807720"/>
              <a:gd name="connsiteX33" fmla="*/ 1036552 w 1386839"/>
              <a:gd name="connsiteY33" fmla="*/ 142050 h 807720"/>
              <a:gd name="connsiteX34" fmla="*/ 1036552 w 1386839"/>
              <a:gd name="connsiteY34" fmla="*/ 307391 h 807720"/>
              <a:gd name="connsiteX35" fmla="*/ 1211077 w 1386839"/>
              <a:gd name="connsiteY35" fmla="*/ 307391 h 807720"/>
              <a:gd name="connsiteX36" fmla="*/ 1211077 w 1386839"/>
              <a:gd name="connsiteY36" fmla="*/ 142050 h 807720"/>
              <a:gd name="connsiteX37" fmla="*/ 335278 w 1386839"/>
              <a:gd name="connsiteY37" fmla="*/ 142050 h 807720"/>
              <a:gd name="connsiteX38" fmla="*/ 335278 w 1386839"/>
              <a:gd name="connsiteY38" fmla="*/ 307391 h 807720"/>
              <a:gd name="connsiteX39" fmla="*/ 509802 w 1386839"/>
              <a:gd name="connsiteY39" fmla="*/ 307391 h 807720"/>
              <a:gd name="connsiteX40" fmla="*/ 509802 w 1386839"/>
              <a:gd name="connsiteY40" fmla="*/ 142050 h 807720"/>
              <a:gd name="connsiteX41" fmla="*/ 685685 w 1386839"/>
              <a:gd name="connsiteY41" fmla="*/ 0 h 807720"/>
              <a:gd name="connsiteX42" fmla="*/ 861447 w 1386839"/>
              <a:gd name="connsiteY42" fmla="*/ 0 h 807720"/>
              <a:gd name="connsiteX43" fmla="*/ 861447 w 1386839"/>
              <a:gd name="connsiteY43" fmla="*/ 136072 h 807720"/>
              <a:gd name="connsiteX44" fmla="*/ 1035972 w 1386839"/>
              <a:gd name="connsiteY44" fmla="*/ 136072 h 807720"/>
              <a:gd name="connsiteX45" fmla="*/ 1035972 w 1386839"/>
              <a:gd name="connsiteY45" fmla="*/ 0 h 807720"/>
              <a:gd name="connsiteX46" fmla="*/ 1211734 w 1386839"/>
              <a:gd name="connsiteY46" fmla="*/ 0 h 807720"/>
              <a:gd name="connsiteX47" fmla="*/ 1211734 w 1386839"/>
              <a:gd name="connsiteY47" fmla="*/ 136072 h 807720"/>
              <a:gd name="connsiteX48" fmla="*/ 1386839 w 1386839"/>
              <a:gd name="connsiteY48" fmla="*/ 136072 h 807720"/>
              <a:gd name="connsiteX49" fmla="*/ 1386839 w 1386839"/>
              <a:gd name="connsiteY49" fmla="*/ 311835 h 807720"/>
              <a:gd name="connsiteX50" fmla="*/ 1211734 w 1386839"/>
              <a:gd name="connsiteY50" fmla="*/ 311835 h 807720"/>
              <a:gd name="connsiteX51" fmla="*/ 1211734 w 1386839"/>
              <a:gd name="connsiteY51" fmla="*/ 483153 h 807720"/>
              <a:gd name="connsiteX52" fmla="*/ 1035972 w 1386839"/>
              <a:gd name="connsiteY52" fmla="*/ 483153 h 807720"/>
              <a:gd name="connsiteX53" fmla="*/ 1035972 w 1386839"/>
              <a:gd name="connsiteY53" fmla="*/ 311835 h 807720"/>
              <a:gd name="connsiteX54" fmla="*/ 861447 w 1386839"/>
              <a:gd name="connsiteY54" fmla="*/ 311835 h 807720"/>
              <a:gd name="connsiteX55" fmla="*/ 861447 w 1386839"/>
              <a:gd name="connsiteY55" fmla="*/ 483153 h 807720"/>
              <a:gd name="connsiteX56" fmla="*/ 685685 w 1386839"/>
              <a:gd name="connsiteY56" fmla="*/ 483153 h 807720"/>
              <a:gd name="connsiteX57" fmla="*/ 685685 w 1386839"/>
              <a:gd name="connsiteY57" fmla="*/ 307391 h 807720"/>
              <a:gd name="connsiteX58" fmla="*/ 860790 w 1386839"/>
              <a:gd name="connsiteY58" fmla="*/ 307391 h 807720"/>
              <a:gd name="connsiteX59" fmla="*/ 860790 w 1386839"/>
              <a:gd name="connsiteY59" fmla="*/ 142050 h 807720"/>
              <a:gd name="connsiteX60" fmla="*/ 685685 w 1386839"/>
              <a:gd name="connsiteY60" fmla="*/ 142050 h 807720"/>
              <a:gd name="connsiteX61" fmla="*/ 134623 w 1386839"/>
              <a:gd name="connsiteY61" fmla="*/ 0 h 807720"/>
              <a:gd name="connsiteX62" fmla="*/ 160173 w 1386839"/>
              <a:gd name="connsiteY62" fmla="*/ 0 h 807720"/>
              <a:gd name="connsiteX63" fmla="*/ 160173 w 1386839"/>
              <a:gd name="connsiteY63" fmla="*/ 136072 h 807720"/>
              <a:gd name="connsiteX64" fmla="*/ 334697 w 1386839"/>
              <a:gd name="connsiteY64" fmla="*/ 136072 h 807720"/>
              <a:gd name="connsiteX65" fmla="*/ 334697 w 1386839"/>
              <a:gd name="connsiteY65" fmla="*/ 0 h 807720"/>
              <a:gd name="connsiteX66" fmla="*/ 510459 w 1386839"/>
              <a:gd name="connsiteY66" fmla="*/ 0 h 807720"/>
              <a:gd name="connsiteX67" fmla="*/ 510459 w 1386839"/>
              <a:gd name="connsiteY67" fmla="*/ 136072 h 807720"/>
              <a:gd name="connsiteX68" fmla="*/ 685564 w 1386839"/>
              <a:gd name="connsiteY68" fmla="*/ 136072 h 807720"/>
              <a:gd name="connsiteX69" fmla="*/ 685564 w 1386839"/>
              <a:gd name="connsiteY69" fmla="*/ 311835 h 807720"/>
              <a:gd name="connsiteX70" fmla="*/ 510459 w 1386839"/>
              <a:gd name="connsiteY70" fmla="*/ 311835 h 807720"/>
              <a:gd name="connsiteX71" fmla="*/ 510459 w 1386839"/>
              <a:gd name="connsiteY71" fmla="*/ 483153 h 807720"/>
              <a:gd name="connsiteX72" fmla="*/ 334697 w 1386839"/>
              <a:gd name="connsiteY72" fmla="*/ 483153 h 807720"/>
              <a:gd name="connsiteX73" fmla="*/ 334697 w 1386839"/>
              <a:gd name="connsiteY73" fmla="*/ 311835 h 807720"/>
              <a:gd name="connsiteX74" fmla="*/ 160173 w 1386839"/>
              <a:gd name="connsiteY74" fmla="*/ 311835 h 807720"/>
              <a:gd name="connsiteX75" fmla="*/ 160173 w 1386839"/>
              <a:gd name="connsiteY75" fmla="*/ 483153 h 807720"/>
              <a:gd name="connsiteX76" fmla="*/ 0 w 1386839"/>
              <a:gd name="connsiteY76" fmla="*/ 483153 h 807720"/>
              <a:gd name="connsiteX77" fmla="*/ 0 w 1386839"/>
              <a:gd name="connsiteY77" fmla="*/ 307391 h 807720"/>
              <a:gd name="connsiteX78" fmla="*/ 159515 w 1386839"/>
              <a:gd name="connsiteY78" fmla="*/ 307391 h 807720"/>
              <a:gd name="connsiteX79" fmla="*/ 159515 w 1386839"/>
              <a:gd name="connsiteY79" fmla="*/ 142050 h 807720"/>
              <a:gd name="connsiteX80" fmla="*/ 0 w 1386839"/>
              <a:gd name="connsiteY80" fmla="*/ 142050 h 807720"/>
              <a:gd name="connsiteX81" fmla="*/ 0 w 1386839"/>
              <a:gd name="connsiteY81" fmla="*/ 134623 h 807720"/>
              <a:gd name="connsiteX82" fmla="*/ 134623 w 1386839"/>
              <a:gd name="connsiteY82" fmla="*/ 0 h 807720"/>
            </a:gdLst>
            <a:ahLst/>
            <a:cxnLst/>
            <a:rect l="l" t="t" r="r" b="b"/>
            <a:pathLst>
              <a:path w="1386839" h="807720">
                <a:moveTo>
                  <a:pt x="860790" y="483203"/>
                </a:moveTo>
                <a:lnTo>
                  <a:pt x="1036552" y="483203"/>
                </a:lnTo>
                <a:lnTo>
                  <a:pt x="1036552" y="657043"/>
                </a:lnTo>
                <a:lnTo>
                  <a:pt x="1211077" y="657043"/>
                </a:lnTo>
                <a:lnTo>
                  <a:pt x="1211077" y="483203"/>
                </a:lnTo>
                <a:lnTo>
                  <a:pt x="1386839" y="483203"/>
                </a:lnTo>
                <a:lnTo>
                  <a:pt x="1386839" y="658966"/>
                </a:lnTo>
                <a:lnTo>
                  <a:pt x="1211734" y="658966"/>
                </a:lnTo>
                <a:lnTo>
                  <a:pt x="1211734" y="807720"/>
                </a:lnTo>
                <a:lnTo>
                  <a:pt x="1035972" y="807720"/>
                </a:lnTo>
                <a:lnTo>
                  <a:pt x="1035972" y="658966"/>
                </a:lnTo>
                <a:lnTo>
                  <a:pt x="861447" y="658966"/>
                </a:lnTo>
                <a:lnTo>
                  <a:pt x="861447" y="807720"/>
                </a:lnTo>
                <a:lnTo>
                  <a:pt x="685685" y="807720"/>
                </a:lnTo>
                <a:lnTo>
                  <a:pt x="685685" y="657043"/>
                </a:lnTo>
                <a:lnTo>
                  <a:pt x="860790" y="657043"/>
                </a:lnTo>
                <a:close/>
                <a:moveTo>
                  <a:pt x="159515" y="483203"/>
                </a:moveTo>
                <a:lnTo>
                  <a:pt x="335278" y="483203"/>
                </a:lnTo>
                <a:lnTo>
                  <a:pt x="335278" y="657043"/>
                </a:lnTo>
                <a:lnTo>
                  <a:pt x="509802" y="657043"/>
                </a:lnTo>
                <a:lnTo>
                  <a:pt x="509802" y="483203"/>
                </a:lnTo>
                <a:lnTo>
                  <a:pt x="685564" y="483203"/>
                </a:lnTo>
                <a:lnTo>
                  <a:pt x="685564" y="658966"/>
                </a:lnTo>
                <a:lnTo>
                  <a:pt x="510459" y="658966"/>
                </a:lnTo>
                <a:lnTo>
                  <a:pt x="510459" y="807720"/>
                </a:lnTo>
                <a:lnTo>
                  <a:pt x="334697" y="807720"/>
                </a:lnTo>
                <a:lnTo>
                  <a:pt x="334697" y="658966"/>
                </a:lnTo>
                <a:lnTo>
                  <a:pt x="160173" y="658966"/>
                </a:lnTo>
                <a:lnTo>
                  <a:pt x="160173" y="807720"/>
                </a:lnTo>
                <a:lnTo>
                  <a:pt x="134623" y="807720"/>
                </a:lnTo>
                <a:cubicBezTo>
                  <a:pt x="60273" y="807720"/>
                  <a:pt x="0" y="747447"/>
                  <a:pt x="0" y="673097"/>
                </a:cubicBezTo>
                <a:lnTo>
                  <a:pt x="0" y="657043"/>
                </a:lnTo>
                <a:lnTo>
                  <a:pt x="159515" y="657043"/>
                </a:lnTo>
                <a:close/>
                <a:moveTo>
                  <a:pt x="1036552" y="142050"/>
                </a:moveTo>
                <a:lnTo>
                  <a:pt x="1036552" y="307391"/>
                </a:lnTo>
                <a:lnTo>
                  <a:pt x="1211077" y="307391"/>
                </a:lnTo>
                <a:lnTo>
                  <a:pt x="1211077" y="142050"/>
                </a:lnTo>
                <a:close/>
                <a:moveTo>
                  <a:pt x="335278" y="142050"/>
                </a:moveTo>
                <a:lnTo>
                  <a:pt x="335278" y="307391"/>
                </a:lnTo>
                <a:lnTo>
                  <a:pt x="509802" y="307391"/>
                </a:lnTo>
                <a:lnTo>
                  <a:pt x="509802" y="142050"/>
                </a:lnTo>
                <a:close/>
                <a:moveTo>
                  <a:pt x="685685" y="0"/>
                </a:moveTo>
                <a:lnTo>
                  <a:pt x="861447" y="0"/>
                </a:lnTo>
                <a:lnTo>
                  <a:pt x="861447" y="136072"/>
                </a:lnTo>
                <a:lnTo>
                  <a:pt x="1035972" y="136072"/>
                </a:lnTo>
                <a:lnTo>
                  <a:pt x="1035972" y="0"/>
                </a:lnTo>
                <a:lnTo>
                  <a:pt x="1211734" y="0"/>
                </a:lnTo>
                <a:lnTo>
                  <a:pt x="1211734" y="136072"/>
                </a:lnTo>
                <a:lnTo>
                  <a:pt x="1386839" y="136072"/>
                </a:lnTo>
                <a:lnTo>
                  <a:pt x="1386839" y="311835"/>
                </a:lnTo>
                <a:lnTo>
                  <a:pt x="1211734" y="311835"/>
                </a:lnTo>
                <a:lnTo>
                  <a:pt x="1211734" y="483153"/>
                </a:lnTo>
                <a:lnTo>
                  <a:pt x="1035972" y="483153"/>
                </a:lnTo>
                <a:lnTo>
                  <a:pt x="1035972" y="311835"/>
                </a:lnTo>
                <a:lnTo>
                  <a:pt x="861447" y="311835"/>
                </a:lnTo>
                <a:lnTo>
                  <a:pt x="861447" y="483153"/>
                </a:lnTo>
                <a:lnTo>
                  <a:pt x="685685" y="483153"/>
                </a:lnTo>
                <a:lnTo>
                  <a:pt x="685685" y="307391"/>
                </a:lnTo>
                <a:lnTo>
                  <a:pt x="860790" y="307391"/>
                </a:lnTo>
                <a:lnTo>
                  <a:pt x="860790" y="142050"/>
                </a:lnTo>
                <a:lnTo>
                  <a:pt x="685685" y="142050"/>
                </a:lnTo>
                <a:close/>
                <a:moveTo>
                  <a:pt x="134623" y="0"/>
                </a:moveTo>
                <a:lnTo>
                  <a:pt x="160173" y="0"/>
                </a:lnTo>
                <a:lnTo>
                  <a:pt x="160173" y="136072"/>
                </a:lnTo>
                <a:lnTo>
                  <a:pt x="334697" y="136072"/>
                </a:lnTo>
                <a:lnTo>
                  <a:pt x="334697" y="0"/>
                </a:lnTo>
                <a:lnTo>
                  <a:pt x="510459" y="0"/>
                </a:lnTo>
                <a:lnTo>
                  <a:pt x="510459" y="136072"/>
                </a:lnTo>
                <a:lnTo>
                  <a:pt x="685564" y="136072"/>
                </a:lnTo>
                <a:lnTo>
                  <a:pt x="685564" y="311835"/>
                </a:lnTo>
                <a:lnTo>
                  <a:pt x="510459" y="311835"/>
                </a:lnTo>
                <a:lnTo>
                  <a:pt x="510459" y="483153"/>
                </a:lnTo>
                <a:lnTo>
                  <a:pt x="334697" y="483153"/>
                </a:lnTo>
                <a:lnTo>
                  <a:pt x="334697" y="311835"/>
                </a:lnTo>
                <a:lnTo>
                  <a:pt x="160173" y="311835"/>
                </a:lnTo>
                <a:lnTo>
                  <a:pt x="160173" y="483153"/>
                </a:lnTo>
                <a:lnTo>
                  <a:pt x="0" y="483153"/>
                </a:lnTo>
                <a:lnTo>
                  <a:pt x="0" y="307391"/>
                </a:lnTo>
                <a:lnTo>
                  <a:pt x="159515" y="307391"/>
                </a:lnTo>
                <a:lnTo>
                  <a:pt x="159515" y="142050"/>
                </a:lnTo>
                <a:lnTo>
                  <a:pt x="0" y="142050"/>
                </a:lnTo>
                <a:lnTo>
                  <a:pt x="0" y="134623"/>
                </a:lnTo>
                <a:cubicBezTo>
                  <a:pt x="0" y="60273"/>
                  <a:pt x="60273" y="0"/>
                  <a:pt x="134623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任意多边形: 形状 5"/>
          <p:cNvSpPr txBox="1"/>
          <p:nvPr/>
        </p:nvSpPr>
        <p:spPr>
          <a:xfrm flipH="1">
            <a:off x="8892955" y="208282"/>
            <a:ext cx="2422745" cy="807720"/>
          </a:xfrm>
          <a:custGeom>
            <a:avLst/>
            <a:gdLst>
              <a:gd name="connsiteX0" fmla="*/ 685564 w 2422745"/>
              <a:gd name="connsiteY0" fmla="*/ 483203 h 807720"/>
              <a:gd name="connsiteX1" fmla="*/ 509802 w 2422745"/>
              <a:gd name="connsiteY1" fmla="*/ 483203 h 807720"/>
              <a:gd name="connsiteX2" fmla="*/ 509802 w 2422745"/>
              <a:gd name="connsiteY2" fmla="*/ 657043 h 807720"/>
              <a:gd name="connsiteX3" fmla="*/ 335278 w 2422745"/>
              <a:gd name="connsiteY3" fmla="*/ 657043 h 807720"/>
              <a:gd name="connsiteX4" fmla="*/ 335278 w 2422745"/>
              <a:gd name="connsiteY4" fmla="*/ 483203 h 807720"/>
              <a:gd name="connsiteX5" fmla="*/ 159515 w 2422745"/>
              <a:gd name="connsiteY5" fmla="*/ 483203 h 807720"/>
              <a:gd name="connsiteX6" fmla="*/ 159515 w 2422745"/>
              <a:gd name="connsiteY6" fmla="*/ 657043 h 807720"/>
              <a:gd name="connsiteX7" fmla="*/ 0 w 2422745"/>
              <a:gd name="connsiteY7" fmla="*/ 657043 h 807720"/>
              <a:gd name="connsiteX8" fmla="*/ 0 w 2422745"/>
              <a:gd name="connsiteY8" fmla="*/ 673097 h 807720"/>
              <a:gd name="connsiteX9" fmla="*/ 134623 w 2422745"/>
              <a:gd name="connsiteY9" fmla="*/ 807720 h 807720"/>
              <a:gd name="connsiteX10" fmla="*/ 160173 w 2422745"/>
              <a:gd name="connsiteY10" fmla="*/ 807720 h 807720"/>
              <a:gd name="connsiteX11" fmla="*/ 160173 w 2422745"/>
              <a:gd name="connsiteY11" fmla="*/ 658966 h 807720"/>
              <a:gd name="connsiteX12" fmla="*/ 334697 w 2422745"/>
              <a:gd name="connsiteY12" fmla="*/ 658966 h 807720"/>
              <a:gd name="connsiteX13" fmla="*/ 334697 w 2422745"/>
              <a:gd name="connsiteY13" fmla="*/ 807720 h 807720"/>
              <a:gd name="connsiteX14" fmla="*/ 510459 w 2422745"/>
              <a:gd name="connsiteY14" fmla="*/ 807720 h 807720"/>
              <a:gd name="connsiteX15" fmla="*/ 510459 w 2422745"/>
              <a:gd name="connsiteY15" fmla="*/ 658966 h 807720"/>
              <a:gd name="connsiteX16" fmla="*/ 685564 w 2422745"/>
              <a:gd name="connsiteY16" fmla="*/ 658966 h 807720"/>
              <a:gd name="connsiteX17" fmla="*/ 1721470 w 2422745"/>
              <a:gd name="connsiteY17" fmla="*/ 483203 h 807720"/>
              <a:gd name="connsiteX18" fmla="*/ 1545708 w 2422745"/>
              <a:gd name="connsiteY18" fmla="*/ 483203 h 807720"/>
              <a:gd name="connsiteX19" fmla="*/ 1545708 w 2422745"/>
              <a:gd name="connsiteY19" fmla="*/ 657043 h 807720"/>
              <a:gd name="connsiteX20" fmla="*/ 1386839 w 2422745"/>
              <a:gd name="connsiteY20" fmla="*/ 657043 h 807720"/>
              <a:gd name="connsiteX21" fmla="*/ 1386839 w 2422745"/>
              <a:gd name="connsiteY21" fmla="*/ 483203 h 807720"/>
              <a:gd name="connsiteX22" fmla="*/ 1371184 w 2422745"/>
              <a:gd name="connsiteY22" fmla="*/ 483203 h 807720"/>
              <a:gd name="connsiteX23" fmla="*/ 1211077 w 2422745"/>
              <a:gd name="connsiteY23" fmla="*/ 483203 h 807720"/>
              <a:gd name="connsiteX24" fmla="*/ 1195421 w 2422745"/>
              <a:gd name="connsiteY24" fmla="*/ 483203 h 807720"/>
              <a:gd name="connsiteX25" fmla="*/ 1195421 w 2422745"/>
              <a:gd name="connsiteY25" fmla="*/ 657043 h 807720"/>
              <a:gd name="connsiteX26" fmla="*/ 1036552 w 2422745"/>
              <a:gd name="connsiteY26" fmla="*/ 657043 h 807720"/>
              <a:gd name="connsiteX27" fmla="*/ 1036552 w 2422745"/>
              <a:gd name="connsiteY27" fmla="*/ 483203 h 807720"/>
              <a:gd name="connsiteX28" fmla="*/ 860790 w 2422745"/>
              <a:gd name="connsiteY28" fmla="*/ 483203 h 807720"/>
              <a:gd name="connsiteX29" fmla="*/ 860790 w 2422745"/>
              <a:gd name="connsiteY29" fmla="*/ 657043 h 807720"/>
              <a:gd name="connsiteX30" fmla="*/ 685685 w 2422745"/>
              <a:gd name="connsiteY30" fmla="*/ 657043 h 807720"/>
              <a:gd name="connsiteX31" fmla="*/ 685685 w 2422745"/>
              <a:gd name="connsiteY31" fmla="*/ 807720 h 807720"/>
              <a:gd name="connsiteX32" fmla="*/ 861447 w 2422745"/>
              <a:gd name="connsiteY32" fmla="*/ 807720 h 807720"/>
              <a:gd name="connsiteX33" fmla="*/ 861447 w 2422745"/>
              <a:gd name="connsiteY33" fmla="*/ 658966 h 807720"/>
              <a:gd name="connsiteX34" fmla="*/ 1035906 w 2422745"/>
              <a:gd name="connsiteY34" fmla="*/ 658966 h 807720"/>
              <a:gd name="connsiteX35" fmla="*/ 1035906 w 2422745"/>
              <a:gd name="connsiteY35" fmla="*/ 673097 h 807720"/>
              <a:gd name="connsiteX36" fmla="*/ 1035972 w 2422745"/>
              <a:gd name="connsiteY36" fmla="*/ 673424 h 807720"/>
              <a:gd name="connsiteX37" fmla="*/ 1035972 w 2422745"/>
              <a:gd name="connsiteY37" fmla="*/ 807720 h 807720"/>
              <a:gd name="connsiteX38" fmla="*/ 1170529 w 2422745"/>
              <a:gd name="connsiteY38" fmla="*/ 807720 h 807720"/>
              <a:gd name="connsiteX39" fmla="*/ 1196079 w 2422745"/>
              <a:gd name="connsiteY39" fmla="*/ 807720 h 807720"/>
              <a:gd name="connsiteX40" fmla="*/ 1211734 w 2422745"/>
              <a:gd name="connsiteY40" fmla="*/ 807720 h 807720"/>
              <a:gd name="connsiteX41" fmla="*/ 1211734 w 2422745"/>
              <a:gd name="connsiteY41" fmla="*/ 658966 h 807720"/>
              <a:gd name="connsiteX42" fmla="*/ 1370603 w 2422745"/>
              <a:gd name="connsiteY42" fmla="*/ 658966 h 807720"/>
              <a:gd name="connsiteX43" fmla="*/ 1370603 w 2422745"/>
              <a:gd name="connsiteY43" fmla="*/ 807720 h 807720"/>
              <a:gd name="connsiteX44" fmla="*/ 1546365 w 2422745"/>
              <a:gd name="connsiteY44" fmla="*/ 807720 h 807720"/>
              <a:gd name="connsiteX45" fmla="*/ 1546365 w 2422745"/>
              <a:gd name="connsiteY45" fmla="*/ 658966 h 807720"/>
              <a:gd name="connsiteX46" fmla="*/ 1721470 w 2422745"/>
              <a:gd name="connsiteY46" fmla="*/ 658966 h 807720"/>
              <a:gd name="connsiteX47" fmla="*/ 2422745 w 2422745"/>
              <a:gd name="connsiteY47" fmla="*/ 483203 h 807720"/>
              <a:gd name="connsiteX48" fmla="*/ 2246983 w 2422745"/>
              <a:gd name="connsiteY48" fmla="*/ 483203 h 807720"/>
              <a:gd name="connsiteX49" fmla="*/ 2246983 w 2422745"/>
              <a:gd name="connsiteY49" fmla="*/ 657043 h 807720"/>
              <a:gd name="connsiteX50" fmla="*/ 2072458 w 2422745"/>
              <a:gd name="connsiteY50" fmla="*/ 657043 h 807720"/>
              <a:gd name="connsiteX51" fmla="*/ 2072458 w 2422745"/>
              <a:gd name="connsiteY51" fmla="*/ 483203 h 807720"/>
              <a:gd name="connsiteX52" fmla="*/ 1896696 w 2422745"/>
              <a:gd name="connsiteY52" fmla="*/ 483203 h 807720"/>
              <a:gd name="connsiteX53" fmla="*/ 1896696 w 2422745"/>
              <a:gd name="connsiteY53" fmla="*/ 657043 h 807720"/>
              <a:gd name="connsiteX54" fmla="*/ 1721591 w 2422745"/>
              <a:gd name="connsiteY54" fmla="*/ 657043 h 807720"/>
              <a:gd name="connsiteX55" fmla="*/ 1721591 w 2422745"/>
              <a:gd name="connsiteY55" fmla="*/ 807720 h 807720"/>
              <a:gd name="connsiteX56" fmla="*/ 1897353 w 2422745"/>
              <a:gd name="connsiteY56" fmla="*/ 807720 h 807720"/>
              <a:gd name="connsiteX57" fmla="*/ 1897353 w 2422745"/>
              <a:gd name="connsiteY57" fmla="*/ 658966 h 807720"/>
              <a:gd name="connsiteX58" fmla="*/ 2071878 w 2422745"/>
              <a:gd name="connsiteY58" fmla="*/ 658966 h 807720"/>
              <a:gd name="connsiteX59" fmla="*/ 2071878 w 2422745"/>
              <a:gd name="connsiteY59" fmla="*/ 807720 h 807720"/>
              <a:gd name="connsiteX60" fmla="*/ 2247640 w 2422745"/>
              <a:gd name="connsiteY60" fmla="*/ 807720 h 807720"/>
              <a:gd name="connsiteX61" fmla="*/ 2247640 w 2422745"/>
              <a:gd name="connsiteY61" fmla="*/ 658966 h 807720"/>
              <a:gd name="connsiteX62" fmla="*/ 2422745 w 2422745"/>
              <a:gd name="connsiteY62" fmla="*/ 658966 h 807720"/>
              <a:gd name="connsiteX63" fmla="*/ 509802 w 2422745"/>
              <a:gd name="connsiteY63" fmla="*/ 142050 h 807720"/>
              <a:gd name="connsiteX64" fmla="*/ 509802 w 2422745"/>
              <a:gd name="connsiteY64" fmla="*/ 307391 h 807720"/>
              <a:gd name="connsiteX65" fmla="*/ 335278 w 2422745"/>
              <a:gd name="connsiteY65" fmla="*/ 307391 h 807720"/>
              <a:gd name="connsiteX66" fmla="*/ 335278 w 2422745"/>
              <a:gd name="connsiteY66" fmla="*/ 142050 h 807720"/>
              <a:gd name="connsiteX67" fmla="*/ 1195421 w 2422745"/>
              <a:gd name="connsiteY67" fmla="*/ 142050 h 807720"/>
              <a:gd name="connsiteX68" fmla="*/ 1195421 w 2422745"/>
              <a:gd name="connsiteY68" fmla="*/ 307391 h 807720"/>
              <a:gd name="connsiteX69" fmla="*/ 1036552 w 2422745"/>
              <a:gd name="connsiteY69" fmla="*/ 307391 h 807720"/>
              <a:gd name="connsiteX70" fmla="*/ 1036552 w 2422745"/>
              <a:gd name="connsiteY70" fmla="*/ 142050 h 807720"/>
              <a:gd name="connsiteX71" fmla="*/ 1545708 w 2422745"/>
              <a:gd name="connsiteY71" fmla="*/ 142050 h 807720"/>
              <a:gd name="connsiteX72" fmla="*/ 1545708 w 2422745"/>
              <a:gd name="connsiteY72" fmla="*/ 307391 h 807720"/>
              <a:gd name="connsiteX73" fmla="*/ 1386839 w 2422745"/>
              <a:gd name="connsiteY73" fmla="*/ 307391 h 807720"/>
              <a:gd name="connsiteX74" fmla="*/ 1386839 w 2422745"/>
              <a:gd name="connsiteY74" fmla="*/ 142050 h 807720"/>
              <a:gd name="connsiteX75" fmla="*/ 2246983 w 2422745"/>
              <a:gd name="connsiteY75" fmla="*/ 142050 h 807720"/>
              <a:gd name="connsiteX76" fmla="*/ 2246983 w 2422745"/>
              <a:gd name="connsiteY76" fmla="*/ 307391 h 807720"/>
              <a:gd name="connsiteX77" fmla="*/ 2072458 w 2422745"/>
              <a:gd name="connsiteY77" fmla="*/ 307391 h 807720"/>
              <a:gd name="connsiteX78" fmla="*/ 2072458 w 2422745"/>
              <a:gd name="connsiteY78" fmla="*/ 142050 h 807720"/>
              <a:gd name="connsiteX79" fmla="*/ 510459 w 2422745"/>
              <a:gd name="connsiteY79" fmla="*/ 0 h 807720"/>
              <a:gd name="connsiteX80" fmla="*/ 334697 w 2422745"/>
              <a:gd name="connsiteY80" fmla="*/ 0 h 807720"/>
              <a:gd name="connsiteX81" fmla="*/ 334697 w 2422745"/>
              <a:gd name="connsiteY81" fmla="*/ 136072 h 807720"/>
              <a:gd name="connsiteX82" fmla="*/ 160173 w 2422745"/>
              <a:gd name="connsiteY82" fmla="*/ 136072 h 807720"/>
              <a:gd name="connsiteX83" fmla="*/ 160173 w 2422745"/>
              <a:gd name="connsiteY83" fmla="*/ 0 h 807720"/>
              <a:gd name="connsiteX84" fmla="*/ 134623 w 2422745"/>
              <a:gd name="connsiteY84" fmla="*/ 0 h 807720"/>
              <a:gd name="connsiteX85" fmla="*/ 0 w 2422745"/>
              <a:gd name="connsiteY85" fmla="*/ 134623 h 807720"/>
              <a:gd name="connsiteX86" fmla="*/ 0 w 2422745"/>
              <a:gd name="connsiteY86" fmla="*/ 142050 h 807720"/>
              <a:gd name="connsiteX87" fmla="*/ 159515 w 2422745"/>
              <a:gd name="connsiteY87" fmla="*/ 142050 h 807720"/>
              <a:gd name="connsiteX88" fmla="*/ 159515 w 2422745"/>
              <a:gd name="connsiteY88" fmla="*/ 307391 h 807720"/>
              <a:gd name="connsiteX89" fmla="*/ 0 w 2422745"/>
              <a:gd name="connsiteY89" fmla="*/ 307391 h 807720"/>
              <a:gd name="connsiteX90" fmla="*/ 0 w 2422745"/>
              <a:gd name="connsiteY90" fmla="*/ 483153 h 807720"/>
              <a:gd name="connsiteX91" fmla="*/ 160173 w 2422745"/>
              <a:gd name="connsiteY91" fmla="*/ 483153 h 807720"/>
              <a:gd name="connsiteX92" fmla="*/ 160173 w 2422745"/>
              <a:gd name="connsiteY92" fmla="*/ 311835 h 807720"/>
              <a:gd name="connsiteX93" fmla="*/ 334697 w 2422745"/>
              <a:gd name="connsiteY93" fmla="*/ 311835 h 807720"/>
              <a:gd name="connsiteX94" fmla="*/ 334697 w 2422745"/>
              <a:gd name="connsiteY94" fmla="*/ 483153 h 807720"/>
              <a:gd name="connsiteX95" fmla="*/ 510459 w 2422745"/>
              <a:gd name="connsiteY95" fmla="*/ 483153 h 807720"/>
              <a:gd name="connsiteX96" fmla="*/ 510459 w 2422745"/>
              <a:gd name="connsiteY96" fmla="*/ 311835 h 807720"/>
              <a:gd name="connsiteX97" fmla="*/ 685564 w 2422745"/>
              <a:gd name="connsiteY97" fmla="*/ 311835 h 807720"/>
              <a:gd name="connsiteX98" fmla="*/ 685564 w 2422745"/>
              <a:gd name="connsiteY98" fmla="*/ 136072 h 807720"/>
              <a:gd name="connsiteX99" fmla="*/ 510459 w 2422745"/>
              <a:gd name="connsiteY99" fmla="*/ 136072 h 807720"/>
              <a:gd name="connsiteX100" fmla="*/ 1546365 w 2422745"/>
              <a:gd name="connsiteY100" fmla="*/ 0 h 807720"/>
              <a:gd name="connsiteX101" fmla="*/ 1370603 w 2422745"/>
              <a:gd name="connsiteY101" fmla="*/ 0 h 807720"/>
              <a:gd name="connsiteX102" fmla="*/ 1370603 w 2422745"/>
              <a:gd name="connsiteY102" fmla="*/ 136072 h 807720"/>
              <a:gd name="connsiteX103" fmla="*/ 1211734 w 2422745"/>
              <a:gd name="connsiteY103" fmla="*/ 136072 h 807720"/>
              <a:gd name="connsiteX104" fmla="*/ 1211734 w 2422745"/>
              <a:gd name="connsiteY104" fmla="*/ 0 h 807720"/>
              <a:gd name="connsiteX105" fmla="*/ 1196079 w 2422745"/>
              <a:gd name="connsiteY105" fmla="*/ 0 h 807720"/>
              <a:gd name="connsiteX106" fmla="*/ 1170529 w 2422745"/>
              <a:gd name="connsiteY106" fmla="*/ 0 h 807720"/>
              <a:gd name="connsiteX107" fmla="*/ 1035972 w 2422745"/>
              <a:gd name="connsiteY107" fmla="*/ 0 h 807720"/>
              <a:gd name="connsiteX108" fmla="*/ 1035972 w 2422745"/>
              <a:gd name="connsiteY108" fmla="*/ 134296 h 807720"/>
              <a:gd name="connsiteX109" fmla="*/ 1035906 w 2422745"/>
              <a:gd name="connsiteY109" fmla="*/ 134623 h 807720"/>
              <a:gd name="connsiteX110" fmla="*/ 1035906 w 2422745"/>
              <a:gd name="connsiteY110" fmla="*/ 136072 h 807720"/>
              <a:gd name="connsiteX111" fmla="*/ 861447 w 2422745"/>
              <a:gd name="connsiteY111" fmla="*/ 136072 h 807720"/>
              <a:gd name="connsiteX112" fmla="*/ 861447 w 2422745"/>
              <a:gd name="connsiteY112" fmla="*/ 0 h 807720"/>
              <a:gd name="connsiteX113" fmla="*/ 685685 w 2422745"/>
              <a:gd name="connsiteY113" fmla="*/ 0 h 807720"/>
              <a:gd name="connsiteX114" fmla="*/ 685685 w 2422745"/>
              <a:gd name="connsiteY114" fmla="*/ 142050 h 807720"/>
              <a:gd name="connsiteX115" fmla="*/ 860790 w 2422745"/>
              <a:gd name="connsiteY115" fmla="*/ 142050 h 807720"/>
              <a:gd name="connsiteX116" fmla="*/ 860790 w 2422745"/>
              <a:gd name="connsiteY116" fmla="*/ 307391 h 807720"/>
              <a:gd name="connsiteX117" fmla="*/ 685685 w 2422745"/>
              <a:gd name="connsiteY117" fmla="*/ 307391 h 807720"/>
              <a:gd name="connsiteX118" fmla="*/ 685685 w 2422745"/>
              <a:gd name="connsiteY118" fmla="*/ 483153 h 807720"/>
              <a:gd name="connsiteX119" fmla="*/ 861447 w 2422745"/>
              <a:gd name="connsiteY119" fmla="*/ 483153 h 807720"/>
              <a:gd name="connsiteX120" fmla="*/ 861447 w 2422745"/>
              <a:gd name="connsiteY120" fmla="*/ 311835 h 807720"/>
              <a:gd name="connsiteX121" fmla="*/ 1035906 w 2422745"/>
              <a:gd name="connsiteY121" fmla="*/ 311835 h 807720"/>
              <a:gd name="connsiteX122" fmla="*/ 1035906 w 2422745"/>
              <a:gd name="connsiteY122" fmla="*/ 483153 h 807720"/>
              <a:gd name="connsiteX123" fmla="*/ 1035972 w 2422745"/>
              <a:gd name="connsiteY123" fmla="*/ 483153 h 807720"/>
              <a:gd name="connsiteX124" fmla="*/ 1196079 w 2422745"/>
              <a:gd name="connsiteY124" fmla="*/ 483153 h 807720"/>
              <a:gd name="connsiteX125" fmla="*/ 1211734 w 2422745"/>
              <a:gd name="connsiteY125" fmla="*/ 483153 h 807720"/>
              <a:gd name="connsiteX126" fmla="*/ 1211734 w 2422745"/>
              <a:gd name="connsiteY126" fmla="*/ 311835 h 807720"/>
              <a:gd name="connsiteX127" fmla="*/ 1370603 w 2422745"/>
              <a:gd name="connsiteY127" fmla="*/ 311835 h 807720"/>
              <a:gd name="connsiteX128" fmla="*/ 1370603 w 2422745"/>
              <a:gd name="connsiteY128" fmla="*/ 483153 h 807720"/>
              <a:gd name="connsiteX129" fmla="*/ 1546365 w 2422745"/>
              <a:gd name="connsiteY129" fmla="*/ 483153 h 807720"/>
              <a:gd name="connsiteX130" fmla="*/ 1546365 w 2422745"/>
              <a:gd name="connsiteY130" fmla="*/ 311835 h 807720"/>
              <a:gd name="connsiteX131" fmla="*/ 1721470 w 2422745"/>
              <a:gd name="connsiteY131" fmla="*/ 311835 h 807720"/>
              <a:gd name="connsiteX132" fmla="*/ 1721470 w 2422745"/>
              <a:gd name="connsiteY132" fmla="*/ 136072 h 807720"/>
              <a:gd name="connsiteX133" fmla="*/ 1546365 w 2422745"/>
              <a:gd name="connsiteY133" fmla="*/ 136072 h 807720"/>
              <a:gd name="connsiteX134" fmla="*/ 2247640 w 2422745"/>
              <a:gd name="connsiteY134" fmla="*/ 0 h 807720"/>
              <a:gd name="connsiteX135" fmla="*/ 2071878 w 2422745"/>
              <a:gd name="connsiteY135" fmla="*/ 0 h 807720"/>
              <a:gd name="connsiteX136" fmla="*/ 2071878 w 2422745"/>
              <a:gd name="connsiteY136" fmla="*/ 136072 h 807720"/>
              <a:gd name="connsiteX137" fmla="*/ 1897353 w 2422745"/>
              <a:gd name="connsiteY137" fmla="*/ 136072 h 807720"/>
              <a:gd name="connsiteX138" fmla="*/ 1897353 w 2422745"/>
              <a:gd name="connsiteY138" fmla="*/ 0 h 807720"/>
              <a:gd name="connsiteX139" fmla="*/ 1721591 w 2422745"/>
              <a:gd name="connsiteY139" fmla="*/ 0 h 807720"/>
              <a:gd name="connsiteX140" fmla="*/ 1721591 w 2422745"/>
              <a:gd name="connsiteY140" fmla="*/ 142050 h 807720"/>
              <a:gd name="connsiteX141" fmla="*/ 1896696 w 2422745"/>
              <a:gd name="connsiteY141" fmla="*/ 142050 h 807720"/>
              <a:gd name="connsiteX142" fmla="*/ 1896696 w 2422745"/>
              <a:gd name="connsiteY142" fmla="*/ 307391 h 807720"/>
              <a:gd name="connsiteX143" fmla="*/ 1721591 w 2422745"/>
              <a:gd name="connsiteY143" fmla="*/ 307391 h 807720"/>
              <a:gd name="connsiteX144" fmla="*/ 1721591 w 2422745"/>
              <a:gd name="connsiteY144" fmla="*/ 483153 h 807720"/>
              <a:gd name="connsiteX145" fmla="*/ 1897353 w 2422745"/>
              <a:gd name="connsiteY145" fmla="*/ 483153 h 807720"/>
              <a:gd name="connsiteX146" fmla="*/ 1897353 w 2422745"/>
              <a:gd name="connsiteY146" fmla="*/ 311835 h 807720"/>
              <a:gd name="connsiteX147" fmla="*/ 2071878 w 2422745"/>
              <a:gd name="connsiteY147" fmla="*/ 311835 h 807720"/>
              <a:gd name="connsiteX148" fmla="*/ 2071878 w 2422745"/>
              <a:gd name="connsiteY148" fmla="*/ 483153 h 807720"/>
              <a:gd name="connsiteX149" fmla="*/ 2247640 w 2422745"/>
              <a:gd name="connsiteY149" fmla="*/ 483153 h 807720"/>
              <a:gd name="connsiteX150" fmla="*/ 2247640 w 2422745"/>
              <a:gd name="connsiteY150" fmla="*/ 311835 h 807720"/>
              <a:gd name="connsiteX151" fmla="*/ 2422745 w 2422745"/>
              <a:gd name="connsiteY151" fmla="*/ 311835 h 807720"/>
              <a:gd name="connsiteX152" fmla="*/ 2422745 w 2422745"/>
              <a:gd name="connsiteY152" fmla="*/ 136072 h 807720"/>
              <a:gd name="connsiteX153" fmla="*/ 2247640 w 2422745"/>
              <a:gd name="connsiteY153" fmla="*/ 136072 h 807720"/>
            </a:gdLst>
            <a:ahLst/>
            <a:cxnLst/>
            <a:rect l="l" t="t" r="r" b="b"/>
            <a:pathLst>
              <a:path w="2422745" h="807720">
                <a:moveTo>
                  <a:pt x="685564" y="483203"/>
                </a:moveTo>
                <a:lnTo>
                  <a:pt x="509802" y="483203"/>
                </a:lnTo>
                <a:lnTo>
                  <a:pt x="509802" y="657043"/>
                </a:lnTo>
                <a:lnTo>
                  <a:pt x="335278" y="657043"/>
                </a:lnTo>
                <a:lnTo>
                  <a:pt x="335278" y="483203"/>
                </a:lnTo>
                <a:lnTo>
                  <a:pt x="159515" y="483203"/>
                </a:lnTo>
                <a:lnTo>
                  <a:pt x="159515" y="657043"/>
                </a:lnTo>
                <a:lnTo>
                  <a:pt x="0" y="657043"/>
                </a:lnTo>
                <a:lnTo>
                  <a:pt x="0" y="673097"/>
                </a:lnTo>
                <a:cubicBezTo>
                  <a:pt x="0" y="747447"/>
                  <a:pt x="60273" y="807720"/>
                  <a:pt x="134623" y="807720"/>
                </a:cubicBezTo>
                <a:lnTo>
                  <a:pt x="160173" y="807720"/>
                </a:lnTo>
                <a:lnTo>
                  <a:pt x="160173" y="658966"/>
                </a:lnTo>
                <a:lnTo>
                  <a:pt x="334697" y="658966"/>
                </a:lnTo>
                <a:lnTo>
                  <a:pt x="334697" y="807720"/>
                </a:lnTo>
                <a:lnTo>
                  <a:pt x="510459" y="807720"/>
                </a:lnTo>
                <a:lnTo>
                  <a:pt x="510459" y="658966"/>
                </a:lnTo>
                <a:lnTo>
                  <a:pt x="685564" y="658966"/>
                </a:lnTo>
                <a:close/>
                <a:moveTo>
                  <a:pt x="1721470" y="483203"/>
                </a:moveTo>
                <a:lnTo>
                  <a:pt x="1545708" y="483203"/>
                </a:lnTo>
                <a:lnTo>
                  <a:pt x="1545708" y="657043"/>
                </a:lnTo>
                <a:lnTo>
                  <a:pt x="1386839" y="657043"/>
                </a:lnTo>
                <a:lnTo>
                  <a:pt x="1386839" y="483203"/>
                </a:lnTo>
                <a:lnTo>
                  <a:pt x="1371184" y="483203"/>
                </a:lnTo>
                <a:lnTo>
                  <a:pt x="1211077" y="483203"/>
                </a:lnTo>
                <a:lnTo>
                  <a:pt x="1195421" y="483203"/>
                </a:lnTo>
                <a:lnTo>
                  <a:pt x="1195421" y="657043"/>
                </a:lnTo>
                <a:lnTo>
                  <a:pt x="1036552" y="657043"/>
                </a:lnTo>
                <a:lnTo>
                  <a:pt x="1036552" y="483203"/>
                </a:lnTo>
                <a:lnTo>
                  <a:pt x="860790" y="483203"/>
                </a:lnTo>
                <a:lnTo>
                  <a:pt x="860790" y="657043"/>
                </a:lnTo>
                <a:lnTo>
                  <a:pt x="685685" y="657043"/>
                </a:lnTo>
                <a:lnTo>
                  <a:pt x="685685" y="807720"/>
                </a:lnTo>
                <a:lnTo>
                  <a:pt x="861447" y="807720"/>
                </a:lnTo>
                <a:lnTo>
                  <a:pt x="861447" y="658966"/>
                </a:lnTo>
                <a:lnTo>
                  <a:pt x="1035906" y="658966"/>
                </a:lnTo>
                <a:lnTo>
                  <a:pt x="1035906" y="673097"/>
                </a:lnTo>
                <a:lnTo>
                  <a:pt x="1035972" y="673424"/>
                </a:lnTo>
                <a:lnTo>
                  <a:pt x="1035972" y="807720"/>
                </a:lnTo>
                <a:lnTo>
                  <a:pt x="1170529" y="807720"/>
                </a:lnTo>
                <a:lnTo>
                  <a:pt x="1196079" y="807720"/>
                </a:lnTo>
                <a:lnTo>
                  <a:pt x="1211734" y="807720"/>
                </a:lnTo>
                <a:lnTo>
                  <a:pt x="1211734" y="658966"/>
                </a:lnTo>
                <a:lnTo>
                  <a:pt x="1370603" y="658966"/>
                </a:lnTo>
                <a:lnTo>
                  <a:pt x="1370603" y="807720"/>
                </a:lnTo>
                <a:lnTo>
                  <a:pt x="1546365" y="807720"/>
                </a:lnTo>
                <a:lnTo>
                  <a:pt x="1546365" y="658966"/>
                </a:lnTo>
                <a:lnTo>
                  <a:pt x="1721470" y="658966"/>
                </a:lnTo>
                <a:close/>
                <a:moveTo>
                  <a:pt x="2422745" y="483203"/>
                </a:moveTo>
                <a:lnTo>
                  <a:pt x="2246983" y="483203"/>
                </a:lnTo>
                <a:lnTo>
                  <a:pt x="2246983" y="657043"/>
                </a:lnTo>
                <a:lnTo>
                  <a:pt x="2072458" y="657043"/>
                </a:lnTo>
                <a:lnTo>
                  <a:pt x="2072458" y="483203"/>
                </a:lnTo>
                <a:lnTo>
                  <a:pt x="1896696" y="483203"/>
                </a:lnTo>
                <a:lnTo>
                  <a:pt x="1896696" y="657043"/>
                </a:lnTo>
                <a:lnTo>
                  <a:pt x="1721591" y="657043"/>
                </a:lnTo>
                <a:lnTo>
                  <a:pt x="1721591" y="807720"/>
                </a:lnTo>
                <a:lnTo>
                  <a:pt x="1897353" y="807720"/>
                </a:lnTo>
                <a:lnTo>
                  <a:pt x="1897353" y="658966"/>
                </a:lnTo>
                <a:lnTo>
                  <a:pt x="2071878" y="658966"/>
                </a:lnTo>
                <a:lnTo>
                  <a:pt x="2071878" y="807720"/>
                </a:lnTo>
                <a:lnTo>
                  <a:pt x="2247640" y="807720"/>
                </a:lnTo>
                <a:lnTo>
                  <a:pt x="2247640" y="658966"/>
                </a:lnTo>
                <a:lnTo>
                  <a:pt x="2422745" y="658966"/>
                </a:lnTo>
                <a:close/>
                <a:moveTo>
                  <a:pt x="509802" y="142050"/>
                </a:moveTo>
                <a:lnTo>
                  <a:pt x="509802" y="307391"/>
                </a:lnTo>
                <a:lnTo>
                  <a:pt x="335278" y="307391"/>
                </a:lnTo>
                <a:lnTo>
                  <a:pt x="335278" y="142050"/>
                </a:lnTo>
                <a:close/>
                <a:moveTo>
                  <a:pt x="1195421" y="142050"/>
                </a:moveTo>
                <a:lnTo>
                  <a:pt x="1195421" y="307391"/>
                </a:lnTo>
                <a:lnTo>
                  <a:pt x="1036552" y="307391"/>
                </a:lnTo>
                <a:lnTo>
                  <a:pt x="1036552" y="142050"/>
                </a:lnTo>
                <a:close/>
                <a:moveTo>
                  <a:pt x="1545708" y="142050"/>
                </a:moveTo>
                <a:lnTo>
                  <a:pt x="1545708" y="307391"/>
                </a:lnTo>
                <a:lnTo>
                  <a:pt x="1386839" y="307391"/>
                </a:lnTo>
                <a:lnTo>
                  <a:pt x="1386839" y="142050"/>
                </a:lnTo>
                <a:close/>
                <a:moveTo>
                  <a:pt x="2246983" y="142050"/>
                </a:moveTo>
                <a:lnTo>
                  <a:pt x="2246983" y="307391"/>
                </a:lnTo>
                <a:lnTo>
                  <a:pt x="2072458" y="307391"/>
                </a:lnTo>
                <a:lnTo>
                  <a:pt x="2072458" y="142050"/>
                </a:lnTo>
                <a:close/>
                <a:moveTo>
                  <a:pt x="510459" y="0"/>
                </a:moveTo>
                <a:lnTo>
                  <a:pt x="334697" y="0"/>
                </a:lnTo>
                <a:lnTo>
                  <a:pt x="334697" y="136072"/>
                </a:lnTo>
                <a:lnTo>
                  <a:pt x="160173" y="136072"/>
                </a:lnTo>
                <a:lnTo>
                  <a:pt x="160173" y="0"/>
                </a:lnTo>
                <a:lnTo>
                  <a:pt x="134623" y="0"/>
                </a:lnTo>
                <a:cubicBezTo>
                  <a:pt x="60273" y="0"/>
                  <a:pt x="0" y="60273"/>
                  <a:pt x="0" y="134623"/>
                </a:cubicBezTo>
                <a:lnTo>
                  <a:pt x="0" y="142050"/>
                </a:lnTo>
                <a:lnTo>
                  <a:pt x="159515" y="142050"/>
                </a:lnTo>
                <a:lnTo>
                  <a:pt x="159515" y="307391"/>
                </a:lnTo>
                <a:lnTo>
                  <a:pt x="0" y="307391"/>
                </a:lnTo>
                <a:lnTo>
                  <a:pt x="0" y="483153"/>
                </a:lnTo>
                <a:lnTo>
                  <a:pt x="160173" y="483153"/>
                </a:lnTo>
                <a:lnTo>
                  <a:pt x="160173" y="311835"/>
                </a:lnTo>
                <a:lnTo>
                  <a:pt x="334697" y="311835"/>
                </a:lnTo>
                <a:lnTo>
                  <a:pt x="334697" y="483153"/>
                </a:lnTo>
                <a:lnTo>
                  <a:pt x="510459" y="483153"/>
                </a:lnTo>
                <a:lnTo>
                  <a:pt x="510459" y="311835"/>
                </a:lnTo>
                <a:lnTo>
                  <a:pt x="685564" y="311835"/>
                </a:lnTo>
                <a:lnTo>
                  <a:pt x="685564" y="136072"/>
                </a:lnTo>
                <a:lnTo>
                  <a:pt x="510459" y="136072"/>
                </a:lnTo>
                <a:close/>
                <a:moveTo>
                  <a:pt x="1546365" y="0"/>
                </a:moveTo>
                <a:lnTo>
                  <a:pt x="1370603" y="0"/>
                </a:lnTo>
                <a:lnTo>
                  <a:pt x="1370603" y="136072"/>
                </a:lnTo>
                <a:lnTo>
                  <a:pt x="1211734" y="136072"/>
                </a:lnTo>
                <a:lnTo>
                  <a:pt x="1211734" y="0"/>
                </a:lnTo>
                <a:lnTo>
                  <a:pt x="1196079" y="0"/>
                </a:lnTo>
                <a:lnTo>
                  <a:pt x="1170529" y="0"/>
                </a:lnTo>
                <a:lnTo>
                  <a:pt x="1035972" y="0"/>
                </a:lnTo>
                <a:lnTo>
                  <a:pt x="1035972" y="134296"/>
                </a:lnTo>
                <a:lnTo>
                  <a:pt x="1035906" y="134623"/>
                </a:lnTo>
                <a:lnTo>
                  <a:pt x="1035906" y="136072"/>
                </a:lnTo>
                <a:lnTo>
                  <a:pt x="861447" y="136072"/>
                </a:lnTo>
                <a:lnTo>
                  <a:pt x="861447" y="0"/>
                </a:lnTo>
                <a:lnTo>
                  <a:pt x="685685" y="0"/>
                </a:lnTo>
                <a:lnTo>
                  <a:pt x="685685" y="142050"/>
                </a:lnTo>
                <a:lnTo>
                  <a:pt x="860790" y="142050"/>
                </a:lnTo>
                <a:lnTo>
                  <a:pt x="860790" y="307391"/>
                </a:lnTo>
                <a:lnTo>
                  <a:pt x="685685" y="307391"/>
                </a:lnTo>
                <a:lnTo>
                  <a:pt x="685685" y="483153"/>
                </a:lnTo>
                <a:lnTo>
                  <a:pt x="861447" y="483153"/>
                </a:lnTo>
                <a:lnTo>
                  <a:pt x="861447" y="311835"/>
                </a:lnTo>
                <a:lnTo>
                  <a:pt x="1035906" y="311835"/>
                </a:lnTo>
                <a:lnTo>
                  <a:pt x="1035906" y="483153"/>
                </a:lnTo>
                <a:lnTo>
                  <a:pt x="1035972" y="483153"/>
                </a:lnTo>
                <a:lnTo>
                  <a:pt x="1196079" y="483153"/>
                </a:lnTo>
                <a:lnTo>
                  <a:pt x="1211734" y="483153"/>
                </a:lnTo>
                <a:lnTo>
                  <a:pt x="1211734" y="311835"/>
                </a:lnTo>
                <a:lnTo>
                  <a:pt x="1370603" y="311835"/>
                </a:lnTo>
                <a:lnTo>
                  <a:pt x="1370603" y="483153"/>
                </a:lnTo>
                <a:lnTo>
                  <a:pt x="1546365" y="483153"/>
                </a:lnTo>
                <a:lnTo>
                  <a:pt x="1546365" y="311835"/>
                </a:lnTo>
                <a:lnTo>
                  <a:pt x="1721470" y="311835"/>
                </a:lnTo>
                <a:lnTo>
                  <a:pt x="1721470" y="136072"/>
                </a:lnTo>
                <a:lnTo>
                  <a:pt x="1546365" y="136072"/>
                </a:lnTo>
                <a:close/>
                <a:moveTo>
                  <a:pt x="2247640" y="0"/>
                </a:moveTo>
                <a:lnTo>
                  <a:pt x="2071878" y="0"/>
                </a:lnTo>
                <a:lnTo>
                  <a:pt x="2071878" y="136072"/>
                </a:lnTo>
                <a:lnTo>
                  <a:pt x="1897353" y="136072"/>
                </a:lnTo>
                <a:lnTo>
                  <a:pt x="1897353" y="0"/>
                </a:lnTo>
                <a:lnTo>
                  <a:pt x="1721591" y="0"/>
                </a:lnTo>
                <a:lnTo>
                  <a:pt x="1721591" y="142050"/>
                </a:lnTo>
                <a:lnTo>
                  <a:pt x="1896696" y="142050"/>
                </a:lnTo>
                <a:lnTo>
                  <a:pt x="1896696" y="307391"/>
                </a:lnTo>
                <a:lnTo>
                  <a:pt x="1721591" y="307391"/>
                </a:lnTo>
                <a:lnTo>
                  <a:pt x="1721591" y="483153"/>
                </a:lnTo>
                <a:lnTo>
                  <a:pt x="1897353" y="483153"/>
                </a:lnTo>
                <a:lnTo>
                  <a:pt x="1897353" y="311835"/>
                </a:lnTo>
                <a:lnTo>
                  <a:pt x="2071878" y="311835"/>
                </a:lnTo>
                <a:lnTo>
                  <a:pt x="2071878" y="483153"/>
                </a:lnTo>
                <a:lnTo>
                  <a:pt x="2247640" y="483153"/>
                </a:lnTo>
                <a:lnTo>
                  <a:pt x="2247640" y="311835"/>
                </a:lnTo>
                <a:lnTo>
                  <a:pt x="2422745" y="311835"/>
                </a:lnTo>
                <a:lnTo>
                  <a:pt x="2422745" y="136072"/>
                </a:lnTo>
                <a:lnTo>
                  <a:pt x="2247640" y="136072"/>
                </a:lnTo>
                <a:close/>
              </a:path>
            </a:pathLst>
          </a:custGeom>
          <a:gradFill>
            <a:gsLst>
              <a:gs pos="17000">
                <a:schemeClr val="accent1">
                  <a:lumMod val="75000"/>
                </a:schemeClr>
              </a:gs>
              <a:gs pos="91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文本框 12"/>
          <p:cNvSpPr txBox="1"/>
          <p:nvPr/>
        </p:nvSpPr>
        <p:spPr>
          <a:xfrm>
            <a:off x="1031124" y="326611"/>
            <a:ext cx="7701382" cy="5420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6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Century" panose="02040604050505020304" pitchFamily="18" charset="0"/>
                <a:ea typeface="poppins-bold"/>
                <a:cs typeface="poppins-bold"/>
              </a:rPr>
              <a:t>Research Needs</a:t>
            </a:r>
            <a:endParaRPr kumimoji="1" lang="zh-CN" altLang="en-US" sz="24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92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flipH="1">
            <a:off x="0" y="0"/>
            <a:ext cx="12192000" cy="6845439"/>
          </a:xfrm>
          <a:prstGeom prst="rect">
            <a:avLst/>
          </a:prstGeom>
          <a:solidFill>
            <a:srgbClr val="695BC5">
              <a:alpha val="100000"/>
            </a:srgbClr>
          </a:solidFill>
          <a:ln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725894" y="3744098"/>
            <a:ext cx="5440063" cy="18905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54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Century" panose="02040604050505020304" pitchFamily="18" charset="0"/>
                <a:ea typeface="poppins-bold"/>
                <a:cs typeface="poppins-bold"/>
              </a:rPr>
              <a:t>Take-Home Messages</a:t>
            </a:r>
            <a:endParaRPr kumimoji="1" lang="zh-CN" altLang="en-US" sz="2400" dirty="0">
              <a:latin typeface="Century" panose="02040604050505020304" pitchFamily="18" charset="0"/>
            </a:endParaRPr>
          </a:p>
        </p:txBody>
      </p:sp>
      <p:sp>
        <p:nvSpPr>
          <p:cNvPr id="5" name="文本框 3"/>
          <p:cNvSpPr txBox="1"/>
          <p:nvPr/>
        </p:nvSpPr>
        <p:spPr>
          <a:xfrm>
            <a:off x="725895" y="1804087"/>
            <a:ext cx="5440063" cy="207593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3800" dirty="0" smtClean="0">
                <a:ln w="12700">
                  <a:noFill/>
                </a:ln>
                <a:solidFill>
                  <a:srgbClr val="695BC5">
                    <a:alpha val="100000"/>
                  </a:srgbClr>
                </a:solidFill>
                <a:latin typeface="Century" panose="02040604050505020304" pitchFamily="18" charset="0"/>
                <a:ea typeface="Barlow Condensed Medium"/>
                <a:cs typeface="Barlow Condensed Medium"/>
              </a:rPr>
              <a:t>11</a:t>
            </a:r>
            <a:endParaRPr kumimoji="1" lang="zh-CN" altLang="en-US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77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3" name="线条 1"/>
          <p:cNvCxnSpPr/>
          <p:nvPr/>
        </p:nvCxnSpPr>
        <p:spPr>
          <a:xfrm>
            <a:off x="4942840" y="4554085"/>
            <a:ext cx="2306320" cy="0"/>
          </a:xfrm>
          <a:prstGeom prst="line">
            <a:avLst/>
          </a:prstGeom>
          <a:noFill/>
          <a:ln w="6350" cap="sq">
            <a:solidFill>
              <a:schemeClr val="tx1">
                <a:lumMod val="50000"/>
                <a:lumOff val="50000"/>
              </a:schemeClr>
            </a:solidFill>
            <a:prstDash val="solid"/>
            <a:miter/>
          </a:ln>
        </p:spPr>
      </p:cxnSp>
      <p:sp>
        <p:nvSpPr>
          <p:cNvPr id="4" name="标题 1"/>
          <p:cNvSpPr txBox="1"/>
          <p:nvPr/>
        </p:nvSpPr>
        <p:spPr>
          <a:xfrm>
            <a:off x="1166223" y="4771177"/>
            <a:ext cx="9846853" cy="86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50000"/>
              </a:lnSpc>
            </a:pPr>
            <a:r>
              <a:rPr kumimoji="1" lang="en-US" altLang="zh-CN" b="1" dirty="0">
                <a:ln w="12700">
                  <a:noFill/>
                </a:ln>
                <a:solidFill>
                  <a:srgbClr val="0033CC"/>
                </a:solidFill>
                <a:latin typeface="Century" panose="02040604050505020304" pitchFamily="18" charset="0"/>
                <a:ea typeface="poppins-bold"/>
                <a:cs typeface="poppins-bold"/>
              </a:rPr>
              <a:t>Key Conclusions</a:t>
            </a:r>
            <a:endParaRPr kumimoji="1" lang="zh-CN" altLang="en-US" sz="2000" b="1" dirty="0">
              <a:solidFill>
                <a:srgbClr val="0033CC"/>
              </a:solidFill>
              <a:latin typeface="Century" panose="02040604050505020304" pitchFamily="18" charset="0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566993" y="2012860"/>
            <a:ext cx="2467035" cy="2111375"/>
          </a:xfrm>
          <a:custGeom>
            <a:avLst/>
            <a:gdLst>
              <a:gd name="T0" fmla="*/ 7349 w 9135"/>
              <a:gd name="T1" fmla="*/ 4439 h 4440"/>
              <a:gd name="T2" fmla="*/ 0 w 9135"/>
              <a:gd name="T3" fmla="*/ 4439 h 4440"/>
              <a:gd name="T4" fmla="*/ 1786 w 9135"/>
              <a:gd name="T5" fmla="*/ 2219 h 4440"/>
              <a:gd name="T6" fmla="*/ 0 w 9135"/>
              <a:gd name="T7" fmla="*/ 0 h 4440"/>
              <a:gd name="T8" fmla="*/ 7349 w 9135"/>
              <a:gd name="T9" fmla="*/ 0 h 4440"/>
              <a:gd name="T10" fmla="*/ 9134 w 9135"/>
              <a:gd name="T11" fmla="*/ 2219 h 4440"/>
              <a:gd name="T12" fmla="*/ 7349 w 9135"/>
              <a:gd name="T13" fmla="*/ 4439 h 4440"/>
            </a:gdLst>
            <a:ahLst/>
            <a:cxnLst/>
            <a:rect l="0" t="0" r="r" b="b"/>
            <a:pathLst>
              <a:path w="9135" h="4440">
                <a:moveTo>
                  <a:pt x="7349" y="4439"/>
                </a:moveTo>
                <a:lnTo>
                  <a:pt x="0" y="4439"/>
                </a:lnTo>
                <a:lnTo>
                  <a:pt x="1786" y="2219"/>
                </a:lnTo>
                <a:lnTo>
                  <a:pt x="0" y="0"/>
                </a:lnTo>
                <a:lnTo>
                  <a:pt x="7349" y="0"/>
                </a:lnTo>
                <a:lnTo>
                  <a:pt x="9134" y="2219"/>
                </a:lnTo>
                <a:lnTo>
                  <a:pt x="7349" y="4439"/>
                </a:lnTo>
              </a:path>
            </a:pathLst>
          </a:custGeom>
          <a:solidFill>
            <a:schemeClr val="accent1"/>
          </a:solidFill>
          <a:ln cap="sq">
            <a:noFill/>
          </a:ln>
          <a:effectLst/>
        </p:spPr>
        <p:txBody>
          <a:bodyPr vert="horz" wrap="non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151959" y="2590800"/>
            <a:ext cx="1593204" cy="12954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309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Century" panose="02040604050505020304" pitchFamily="18" charset="0"/>
                <a:ea typeface="Poppins"/>
                <a:cs typeface="Poppins"/>
              </a:rPr>
              <a:t>Drug therapy remains adjunctive to phototherapy and exchange transfusion</a:t>
            </a:r>
            <a:r>
              <a:rPr kumimoji="1" lang="en-US" altLang="zh-CN" sz="1309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.</a:t>
            </a:r>
            <a:endParaRPr kumimoji="1" lang="zh-CN" altLang="en-US" dirty="0"/>
          </a:p>
        </p:txBody>
      </p:sp>
      <p:sp>
        <p:nvSpPr>
          <p:cNvPr id="7" name="标题 1"/>
          <p:cNvSpPr txBox="1"/>
          <p:nvPr/>
        </p:nvSpPr>
        <p:spPr>
          <a:xfrm>
            <a:off x="4881320" y="2012860"/>
            <a:ext cx="2465845" cy="2111375"/>
          </a:xfrm>
          <a:custGeom>
            <a:avLst/>
            <a:gdLst>
              <a:gd name="T0" fmla="*/ 7347 w 9133"/>
              <a:gd name="T1" fmla="*/ 4439 h 4440"/>
              <a:gd name="T2" fmla="*/ 0 w 9133"/>
              <a:gd name="T3" fmla="*/ 4439 h 4440"/>
              <a:gd name="T4" fmla="*/ 1784 w 9133"/>
              <a:gd name="T5" fmla="*/ 2219 h 4440"/>
              <a:gd name="T6" fmla="*/ 0 w 9133"/>
              <a:gd name="T7" fmla="*/ 0 h 4440"/>
              <a:gd name="T8" fmla="*/ 7347 w 9133"/>
              <a:gd name="T9" fmla="*/ 0 h 4440"/>
              <a:gd name="T10" fmla="*/ 9132 w 9133"/>
              <a:gd name="T11" fmla="*/ 2219 h 4440"/>
              <a:gd name="T12" fmla="*/ 7347 w 9133"/>
              <a:gd name="T13" fmla="*/ 4439 h 4440"/>
            </a:gdLst>
            <a:ahLst/>
            <a:cxnLst/>
            <a:rect l="0" t="0" r="r" b="b"/>
            <a:pathLst>
              <a:path w="9133" h="4440">
                <a:moveTo>
                  <a:pt x="7347" y="4439"/>
                </a:moveTo>
                <a:lnTo>
                  <a:pt x="0" y="4439"/>
                </a:lnTo>
                <a:lnTo>
                  <a:pt x="1784" y="2219"/>
                </a:lnTo>
                <a:lnTo>
                  <a:pt x="0" y="0"/>
                </a:lnTo>
                <a:lnTo>
                  <a:pt x="7347" y="0"/>
                </a:lnTo>
                <a:lnTo>
                  <a:pt x="9132" y="2219"/>
                </a:lnTo>
                <a:lnTo>
                  <a:pt x="7347" y="4439"/>
                </a:lnTo>
              </a:path>
            </a:pathLst>
          </a:custGeom>
          <a:solidFill>
            <a:schemeClr val="accent1"/>
          </a:solidFill>
          <a:ln cap="sq">
            <a:noFill/>
          </a:ln>
          <a:effectLst/>
        </p:spPr>
        <p:txBody>
          <a:bodyPr vert="horz" wrap="non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467955" y="2571750"/>
            <a:ext cx="1560762" cy="12954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309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Century" panose="02040604050505020304" pitchFamily="18" charset="0"/>
                <a:ea typeface="Poppins"/>
                <a:cs typeface="Poppins"/>
              </a:rPr>
              <a:t>Fenofibrate</a:t>
            </a:r>
            <a:r>
              <a:rPr kumimoji="1" lang="en-US" altLang="zh-CN" sz="1309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Century" panose="02040604050505020304" pitchFamily="18" charset="0"/>
                <a:ea typeface="Poppins"/>
                <a:cs typeface="Poppins"/>
              </a:rPr>
              <a:t> and zinc sulfate show promising efficacy but need further data</a:t>
            </a:r>
            <a:r>
              <a:rPr kumimoji="1" lang="en-US" altLang="zh-CN" sz="1309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.</a:t>
            </a:r>
            <a:endParaRPr kumimoji="1" lang="zh-CN" altLang="en-US" dirty="0"/>
          </a:p>
        </p:txBody>
      </p:sp>
      <p:sp>
        <p:nvSpPr>
          <p:cNvPr id="9" name="标题 1"/>
          <p:cNvSpPr txBox="1"/>
          <p:nvPr/>
        </p:nvSpPr>
        <p:spPr>
          <a:xfrm>
            <a:off x="2724751" y="2012860"/>
            <a:ext cx="2465846" cy="2111375"/>
          </a:xfrm>
          <a:custGeom>
            <a:avLst/>
            <a:gdLst>
              <a:gd name="T0" fmla="*/ 7348 w 9133"/>
              <a:gd name="T1" fmla="*/ 4439 h 4440"/>
              <a:gd name="T2" fmla="*/ 0 w 9133"/>
              <a:gd name="T3" fmla="*/ 4439 h 4440"/>
              <a:gd name="T4" fmla="*/ 1785 w 9133"/>
              <a:gd name="T5" fmla="*/ 2219 h 4440"/>
              <a:gd name="T6" fmla="*/ 0 w 9133"/>
              <a:gd name="T7" fmla="*/ 0 h 4440"/>
              <a:gd name="T8" fmla="*/ 7348 w 9133"/>
              <a:gd name="T9" fmla="*/ 0 h 4440"/>
              <a:gd name="T10" fmla="*/ 9132 w 9133"/>
              <a:gd name="T11" fmla="*/ 2219 h 4440"/>
              <a:gd name="T12" fmla="*/ 7348 w 9133"/>
              <a:gd name="T13" fmla="*/ 4439 h 4440"/>
            </a:gdLst>
            <a:ahLst/>
            <a:cxnLst/>
            <a:rect l="0" t="0" r="r" b="b"/>
            <a:pathLst>
              <a:path w="9133" h="4440">
                <a:moveTo>
                  <a:pt x="7348" y="4439"/>
                </a:moveTo>
                <a:lnTo>
                  <a:pt x="0" y="4439"/>
                </a:lnTo>
                <a:lnTo>
                  <a:pt x="1785" y="2219"/>
                </a:lnTo>
                <a:lnTo>
                  <a:pt x="0" y="0"/>
                </a:lnTo>
                <a:lnTo>
                  <a:pt x="7348" y="0"/>
                </a:lnTo>
                <a:lnTo>
                  <a:pt x="9132" y="2219"/>
                </a:lnTo>
                <a:lnTo>
                  <a:pt x="7348" y="4439"/>
                </a:lnTo>
              </a:path>
            </a:pathLst>
          </a:custGeom>
          <a:solidFill>
            <a:srgbClr val="CC3399"/>
          </a:solidFill>
          <a:ln cap="sq">
            <a:noFill/>
          </a:ln>
          <a:effectLst/>
        </p:spPr>
        <p:txBody>
          <a:bodyPr vert="horz" wrap="non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3345057" y="2579370"/>
            <a:ext cx="1533710" cy="12954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Century" panose="02040604050505020304" pitchFamily="18" charset="0"/>
                <a:ea typeface="Poppins"/>
                <a:cs typeface="Poppins"/>
              </a:rPr>
              <a:t>Phenobarbital and 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Century" panose="02040604050505020304" pitchFamily="18" charset="0"/>
                <a:ea typeface="Poppins"/>
                <a:cs typeface="Poppins"/>
              </a:rPr>
              <a:t>clofibrate</a:t>
            </a:r>
            <a:r>
              <a:rPr kumimoji="1" lang="en-US" altLang="zh-CN" sz="14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Century" panose="02040604050505020304" pitchFamily="18" charset="0"/>
                <a:ea typeface="Poppins"/>
                <a:cs typeface="Poppins"/>
              </a:rPr>
              <a:t> have niche roles due to safety concerns.</a:t>
            </a:r>
            <a:endParaRPr kumimoji="1" lang="zh-CN" altLang="en-US" dirty="0">
              <a:latin typeface="Century" panose="02040604050505020304" pitchFamily="18" charset="0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7037888" y="2012860"/>
            <a:ext cx="2465845" cy="2111375"/>
          </a:xfrm>
          <a:custGeom>
            <a:avLst/>
            <a:gdLst>
              <a:gd name="T0" fmla="*/ 7348 w 9134"/>
              <a:gd name="T1" fmla="*/ 4439 h 4440"/>
              <a:gd name="T2" fmla="*/ 0 w 9134"/>
              <a:gd name="T3" fmla="*/ 4439 h 4440"/>
              <a:gd name="T4" fmla="*/ 1785 w 9134"/>
              <a:gd name="T5" fmla="*/ 2219 h 4440"/>
              <a:gd name="T6" fmla="*/ 0 w 9134"/>
              <a:gd name="T7" fmla="*/ 0 h 4440"/>
              <a:gd name="T8" fmla="*/ 7348 w 9134"/>
              <a:gd name="T9" fmla="*/ 0 h 4440"/>
              <a:gd name="T10" fmla="*/ 9133 w 9134"/>
              <a:gd name="T11" fmla="*/ 2219 h 4440"/>
              <a:gd name="T12" fmla="*/ 7348 w 9134"/>
              <a:gd name="T13" fmla="*/ 4439 h 4440"/>
            </a:gdLst>
            <a:ahLst/>
            <a:cxnLst/>
            <a:rect l="0" t="0" r="r" b="b"/>
            <a:pathLst>
              <a:path w="9134" h="4440">
                <a:moveTo>
                  <a:pt x="7348" y="4439"/>
                </a:moveTo>
                <a:lnTo>
                  <a:pt x="0" y="4439"/>
                </a:lnTo>
                <a:lnTo>
                  <a:pt x="1785" y="2219"/>
                </a:lnTo>
                <a:lnTo>
                  <a:pt x="0" y="0"/>
                </a:lnTo>
                <a:lnTo>
                  <a:pt x="7348" y="0"/>
                </a:lnTo>
                <a:lnTo>
                  <a:pt x="9133" y="2219"/>
                </a:lnTo>
                <a:lnTo>
                  <a:pt x="7348" y="4439"/>
                </a:lnTo>
              </a:path>
            </a:pathLst>
          </a:custGeom>
          <a:solidFill>
            <a:srgbClr val="CC3399"/>
          </a:solidFill>
          <a:ln cap="sq">
            <a:noFill/>
          </a:ln>
          <a:effectLst/>
        </p:spPr>
        <p:txBody>
          <a:bodyPr vert="horz" wrap="non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648124" y="2579370"/>
            <a:ext cx="1534840" cy="12954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Century" panose="02040604050505020304" pitchFamily="18" charset="0"/>
                <a:ea typeface="Poppins"/>
                <a:cs typeface="Poppins"/>
              </a:rPr>
              <a:t>Herbal and traditional remedies lack robust evidence.</a:t>
            </a:r>
            <a:endParaRPr kumimoji="1" lang="zh-CN" altLang="en-US" dirty="0">
              <a:latin typeface="Century" panose="02040604050505020304" pitchFamily="18" charset="0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9194456" y="2032999"/>
            <a:ext cx="2467035" cy="2111375"/>
          </a:xfrm>
          <a:custGeom>
            <a:avLst/>
            <a:gdLst>
              <a:gd name="T0" fmla="*/ 7349 w 9135"/>
              <a:gd name="T1" fmla="*/ 4439 h 4440"/>
              <a:gd name="T2" fmla="*/ 0 w 9135"/>
              <a:gd name="T3" fmla="*/ 4439 h 4440"/>
              <a:gd name="T4" fmla="*/ 1786 w 9135"/>
              <a:gd name="T5" fmla="*/ 2219 h 4440"/>
              <a:gd name="T6" fmla="*/ 0 w 9135"/>
              <a:gd name="T7" fmla="*/ 0 h 4440"/>
              <a:gd name="T8" fmla="*/ 7349 w 9135"/>
              <a:gd name="T9" fmla="*/ 0 h 4440"/>
              <a:gd name="T10" fmla="*/ 9134 w 9135"/>
              <a:gd name="T11" fmla="*/ 2219 h 4440"/>
              <a:gd name="T12" fmla="*/ 7349 w 9135"/>
              <a:gd name="T13" fmla="*/ 4439 h 4440"/>
            </a:gdLst>
            <a:ahLst/>
            <a:cxnLst/>
            <a:rect l="0" t="0" r="r" b="b"/>
            <a:pathLst>
              <a:path w="9135" h="4440">
                <a:moveTo>
                  <a:pt x="7349" y="4439"/>
                </a:moveTo>
                <a:lnTo>
                  <a:pt x="0" y="4439"/>
                </a:lnTo>
                <a:lnTo>
                  <a:pt x="1786" y="2219"/>
                </a:lnTo>
                <a:lnTo>
                  <a:pt x="0" y="0"/>
                </a:lnTo>
                <a:lnTo>
                  <a:pt x="7349" y="0"/>
                </a:lnTo>
                <a:lnTo>
                  <a:pt x="9134" y="2219"/>
                </a:lnTo>
                <a:lnTo>
                  <a:pt x="7349" y="4439"/>
                </a:lnTo>
              </a:path>
            </a:pathLst>
          </a:custGeom>
          <a:solidFill>
            <a:schemeClr val="accent1"/>
          </a:solidFill>
          <a:ln cap="sq">
            <a:noFill/>
          </a:ln>
          <a:effectLst/>
        </p:spPr>
        <p:txBody>
          <a:bodyPr vert="horz" wrap="non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9746328" y="2344636"/>
            <a:ext cx="1593204" cy="12954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4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Century" panose="02040604050505020304" pitchFamily="18" charset="0"/>
                <a:ea typeface="Poppins"/>
                <a:cs typeface="Poppins"/>
              </a:rPr>
              <a:t>Future research should prioritize clinically meaningful outcomes and long- term follow- up</a:t>
            </a:r>
            <a:r>
              <a:rPr kumimoji="1" lang="en-US" altLang="zh-CN" sz="1077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.</a:t>
            </a:r>
            <a:endParaRPr kumimoji="1" lang="zh-CN" altLang="en-US" dirty="0"/>
          </a:p>
        </p:txBody>
      </p:sp>
      <p:sp>
        <p:nvSpPr>
          <p:cNvPr id="15" name="标题 1"/>
          <p:cNvSpPr txBox="1"/>
          <p:nvPr/>
        </p:nvSpPr>
        <p:spPr>
          <a:xfrm>
            <a:off x="1044659" y="527337"/>
            <a:ext cx="1047424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600" dirty="0">
                <a:ln w="12700">
                  <a:noFill/>
                </a:ln>
                <a:solidFill>
                  <a:srgbClr val="CC3399"/>
                </a:solidFill>
                <a:latin typeface="Century" panose="02040604050505020304" pitchFamily="18" charset="0"/>
                <a:ea typeface="poppins-bold"/>
                <a:cs typeface="poppins-bold"/>
              </a:rPr>
              <a:t>Summary Points</a:t>
            </a:r>
            <a:endParaRPr kumimoji="1" lang="zh-CN" altLang="en-US" sz="2400" dirty="0">
              <a:solidFill>
                <a:srgbClr val="CC3399"/>
              </a:solidFill>
              <a:latin typeface="Century" panose="02040604050505020304" pitchFamily="18" charset="0"/>
            </a:endParaRPr>
          </a:p>
        </p:txBody>
      </p:sp>
      <p:sp>
        <p:nvSpPr>
          <p:cNvPr id="16" name="标题 1"/>
          <p:cNvSpPr txBox="1"/>
          <p:nvPr/>
        </p:nvSpPr>
        <p:spPr>
          <a:xfrm flipH="1">
            <a:off x="451793" y="527337"/>
            <a:ext cx="432000" cy="432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541487" y="617337"/>
            <a:ext cx="252613" cy="252000"/>
          </a:xfrm>
          <a:custGeom>
            <a:avLst/>
            <a:gdLst>
              <a:gd name="connsiteX0" fmla="*/ 339916 w 993944"/>
              <a:gd name="connsiteY0" fmla="*/ 447401 h 991544"/>
              <a:gd name="connsiteX1" fmla="*/ 664749 w 993944"/>
              <a:gd name="connsiteY1" fmla="*/ 447401 h 991544"/>
              <a:gd name="connsiteX2" fmla="*/ 670199 w 993944"/>
              <a:gd name="connsiteY2" fmla="*/ 447401 h 991544"/>
              <a:gd name="connsiteX3" fmla="*/ 676249 w 993944"/>
              <a:gd name="connsiteY3" fmla="*/ 446632 h 991544"/>
              <a:gd name="connsiteX4" fmla="*/ 671447 w 993944"/>
              <a:gd name="connsiteY4" fmla="*/ 442551 h 991544"/>
              <a:gd name="connsiteX5" fmla="*/ 646071 w 993944"/>
              <a:gd name="connsiteY5" fmla="*/ 422864 h 991544"/>
              <a:gd name="connsiteX6" fmla="*/ 620838 w 993944"/>
              <a:gd name="connsiteY6" fmla="*/ 400680 h 991544"/>
              <a:gd name="connsiteX7" fmla="*/ 598198 w 993944"/>
              <a:gd name="connsiteY7" fmla="*/ 378545 h 991544"/>
              <a:gd name="connsiteX8" fmla="*/ 584321 w 993944"/>
              <a:gd name="connsiteY8" fmla="*/ 363107 h 991544"/>
              <a:gd name="connsiteX9" fmla="*/ 576494 w 993944"/>
              <a:gd name="connsiteY9" fmla="*/ 354200 h 991544"/>
              <a:gd name="connsiteX10" fmla="*/ 549365 w 993944"/>
              <a:gd name="connsiteY10" fmla="*/ 319580 h 991544"/>
              <a:gd name="connsiteX11" fmla="*/ 523628 w 993944"/>
              <a:gd name="connsiteY11" fmla="*/ 280303 h 991544"/>
              <a:gd name="connsiteX12" fmla="*/ 512920 w 993944"/>
              <a:gd name="connsiteY12" fmla="*/ 261360 h 991544"/>
              <a:gd name="connsiteX13" fmla="*/ 505718 w 993944"/>
              <a:gd name="connsiteY13" fmla="*/ 247819 h 991544"/>
              <a:gd name="connsiteX14" fmla="*/ 495130 w 993944"/>
              <a:gd name="connsiteY14" fmla="*/ 225468 h 991544"/>
              <a:gd name="connsiteX15" fmla="*/ 487928 w 993944"/>
              <a:gd name="connsiteY15" fmla="*/ 208662 h 991544"/>
              <a:gd name="connsiteX16" fmla="*/ 480533 w 993944"/>
              <a:gd name="connsiteY16" fmla="*/ 189791 h 991544"/>
              <a:gd name="connsiteX17" fmla="*/ 471050 w 993944"/>
              <a:gd name="connsiteY17" fmla="*/ 161677 h 991544"/>
              <a:gd name="connsiteX18" fmla="*/ 461230 w 993944"/>
              <a:gd name="connsiteY18" fmla="*/ 124921 h 991544"/>
              <a:gd name="connsiteX19" fmla="*/ 455108 w 993944"/>
              <a:gd name="connsiteY19" fmla="*/ 93446 h 991544"/>
              <a:gd name="connsiteX20" fmla="*/ 451555 w 993944"/>
              <a:gd name="connsiteY20" fmla="*/ 70542 h 991544"/>
              <a:gd name="connsiteX21" fmla="*/ 450115 w 993944"/>
              <a:gd name="connsiteY21" fmla="*/ 57793 h 991544"/>
              <a:gd name="connsiteX22" fmla="*/ 448554 w 993944"/>
              <a:gd name="connsiteY22" fmla="*/ 41108 h 991544"/>
              <a:gd name="connsiteX23" fmla="*/ 448554 w 993944"/>
              <a:gd name="connsiteY23" fmla="*/ 40123 h 991544"/>
              <a:gd name="connsiteX24" fmla="*/ 447450 w 993944"/>
              <a:gd name="connsiteY24" fmla="*/ 5527 h 991544"/>
              <a:gd name="connsiteX25" fmla="*/ 447450 w 993944"/>
              <a:gd name="connsiteY25" fmla="*/ 4063 h 991544"/>
              <a:gd name="connsiteX26" fmla="*/ 449610 w 993944"/>
              <a:gd name="connsiteY26" fmla="*/ 1854 h 991544"/>
              <a:gd name="connsiteX27" fmla="*/ 453572 w 993944"/>
              <a:gd name="connsiteY27" fmla="*/ 1854 h 991544"/>
              <a:gd name="connsiteX28" fmla="*/ 540242 w 993944"/>
              <a:gd name="connsiteY28" fmla="*/ 1854 h 991544"/>
              <a:gd name="connsiteX29" fmla="*/ 546460 w 993944"/>
              <a:gd name="connsiteY29" fmla="*/ 8144 h 991544"/>
              <a:gd name="connsiteX30" fmla="*/ 547180 w 993944"/>
              <a:gd name="connsiteY30" fmla="*/ 20460 h 991544"/>
              <a:gd name="connsiteX31" fmla="*/ 547372 w 993944"/>
              <a:gd name="connsiteY31" fmla="*/ 26390 h 991544"/>
              <a:gd name="connsiteX32" fmla="*/ 548213 w 993944"/>
              <a:gd name="connsiteY32" fmla="*/ 38203 h 991544"/>
              <a:gd name="connsiteX33" fmla="*/ 548357 w 993944"/>
              <a:gd name="connsiteY33" fmla="*/ 40603 h 991544"/>
              <a:gd name="connsiteX34" fmla="*/ 550109 w 993944"/>
              <a:gd name="connsiteY34" fmla="*/ 58250 h 991544"/>
              <a:gd name="connsiteX35" fmla="*/ 553182 w 993944"/>
              <a:gd name="connsiteY35" fmla="*/ 78753 h 991544"/>
              <a:gd name="connsiteX36" fmla="*/ 559617 w 993944"/>
              <a:gd name="connsiteY36" fmla="*/ 110180 h 991544"/>
              <a:gd name="connsiteX37" fmla="*/ 573157 w 993944"/>
              <a:gd name="connsiteY37" fmla="*/ 154619 h 991544"/>
              <a:gd name="connsiteX38" fmla="*/ 586746 w 993944"/>
              <a:gd name="connsiteY38" fmla="*/ 187510 h 991544"/>
              <a:gd name="connsiteX39" fmla="*/ 593732 w 993944"/>
              <a:gd name="connsiteY39" fmla="*/ 202276 h 991544"/>
              <a:gd name="connsiteX40" fmla="*/ 623551 w 993944"/>
              <a:gd name="connsiteY40" fmla="*/ 252405 h 991544"/>
              <a:gd name="connsiteX41" fmla="*/ 645638 w 993944"/>
              <a:gd name="connsiteY41" fmla="*/ 282175 h 991544"/>
              <a:gd name="connsiteX42" fmla="*/ 660451 w 993944"/>
              <a:gd name="connsiteY42" fmla="*/ 299437 h 991544"/>
              <a:gd name="connsiteX43" fmla="*/ 688829 w 993944"/>
              <a:gd name="connsiteY43" fmla="*/ 328439 h 991544"/>
              <a:gd name="connsiteX44" fmla="*/ 702178 w 993944"/>
              <a:gd name="connsiteY44" fmla="*/ 340179 h 991544"/>
              <a:gd name="connsiteX45" fmla="*/ 719752 w 993944"/>
              <a:gd name="connsiteY45" fmla="*/ 354584 h 991544"/>
              <a:gd name="connsiteX46" fmla="*/ 730316 w 993944"/>
              <a:gd name="connsiteY46" fmla="*/ 362723 h 991544"/>
              <a:gd name="connsiteX47" fmla="*/ 770002 w 993944"/>
              <a:gd name="connsiteY47" fmla="*/ 388580 h 991544"/>
              <a:gd name="connsiteX48" fmla="*/ 817418 w 993944"/>
              <a:gd name="connsiteY48" fmla="*/ 412228 h 991544"/>
              <a:gd name="connsiteX49" fmla="*/ 857728 w 993944"/>
              <a:gd name="connsiteY49" fmla="*/ 427186 h 991544"/>
              <a:gd name="connsiteX50" fmla="*/ 902215 w 993944"/>
              <a:gd name="connsiteY50" fmla="*/ 438590 h 991544"/>
              <a:gd name="connsiteX51" fmla="*/ 920630 w 993944"/>
              <a:gd name="connsiteY51" fmla="*/ 442119 h 991544"/>
              <a:gd name="connsiteX52" fmla="*/ 938708 w 993944"/>
              <a:gd name="connsiteY52" fmla="*/ 444520 h 991544"/>
              <a:gd name="connsiteX53" fmla="*/ 952921 w 993944"/>
              <a:gd name="connsiteY53" fmla="*/ 446152 h 991544"/>
              <a:gd name="connsiteX54" fmla="*/ 956378 w 993944"/>
              <a:gd name="connsiteY54" fmla="*/ 446368 h 991544"/>
              <a:gd name="connsiteX55" fmla="*/ 967206 w 993944"/>
              <a:gd name="connsiteY55" fmla="*/ 447160 h 991544"/>
              <a:gd name="connsiteX56" fmla="*/ 973616 w 993944"/>
              <a:gd name="connsiteY56" fmla="*/ 447377 h 991544"/>
              <a:gd name="connsiteX57" fmla="*/ 989462 w 993944"/>
              <a:gd name="connsiteY57" fmla="*/ 447377 h 991544"/>
              <a:gd name="connsiteX58" fmla="*/ 992175 w 993944"/>
              <a:gd name="connsiteY58" fmla="*/ 450114 h 991544"/>
              <a:gd name="connsiteX59" fmla="*/ 992175 w 993944"/>
              <a:gd name="connsiteY59" fmla="*/ 453595 h 991544"/>
              <a:gd name="connsiteX60" fmla="*/ 992175 w 993944"/>
              <a:gd name="connsiteY60" fmla="*/ 540241 h 991544"/>
              <a:gd name="connsiteX61" fmla="*/ 985500 w 993944"/>
              <a:gd name="connsiteY61" fmla="*/ 547107 h 991544"/>
              <a:gd name="connsiteX62" fmla="*/ 969175 w 993944"/>
              <a:gd name="connsiteY62" fmla="*/ 547323 h 991544"/>
              <a:gd name="connsiteX63" fmla="*/ 960340 w 993944"/>
              <a:gd name="connsiteY63" fmla="*/ 548044 h 991544"/>
              <a:gd name="connsiteX64" fmla="*/ 958371 w 993944"/>
              <a:gd name="connsiteY64" fmla="*/ 548236 h 991544"/>
              <a:gd name="connsiteX65" fmla="*/ 942141 w 993944"/>
              <a:gd name="connsiteY65" fmla="*/ 549484 h 991544"/>
              <a:gd name="connsiteX66" fmla="*/ 917725 w 993944"/>
              <a:gd name="connsiteY66" fmla="*/ 552989 h 991544"/>
              <a:gd name="connsiteX67" fmla="*/ 875758 w 993944"/>
              <a:gd name="connsiteY67" fmla="*/ 562088 h 991544"/>
              <a:gd name="connsiteX68" fmla="*/ 788272 w 993944"/>
              <a:gd name="connsiteY68" fmla="*/ 595868 h 991544"/>
              <a:gd name="connsiteX69" fmla="*/ 754396 w 993944"/>
              <a:gd name="connsiteY69" fmla="*/ 615315 h 991544"/>
              <a:gd name="connsiteX70" fmla="*/ 723930 w 993944"/>
              <a:gd name="connsiteY70" fmla="*/ 636418 h 991544"/>
              <a:gd name="connsiteX71" fmla="*/ 705035 w 993944"/>
              <a:gd name="connsiteY71" fmla="*/ 651567 h 991544"/>
              <a:gd name="connsiteX72" fmla="*/ 663284 w 993944"/>
              <a:gd name="connsiteY72" fmla="*/ 691637 h 991544"/>
              <a:gd name="connsiteX73" fmla="*/ 648135 w 993944"/>
              <a:gd name="connsiteY73" fmla="*/ 709235 h 991544"/>
              <a:gd name="connsiteX74" fmla="*/ 632578 w 993944"/>
              <a:gd name="connsiteY74" fmla="*/ 729066 h 991544"/>
              <a:gd name="connsiteX75" fmla="*/ 614524 w 993944"/>
              <a:gd name="connsiteY75" fmla="*/ 755644 h 991544"/>
              <a:gd name="connsiteX76" fmla="*/ 589723 w 993944"/>
              <a:gd name="connsiteY76" fmla="*/ 800683 h 991544"/>
              <a:gd name="connsiteX77" fmla="*/ 575030 w 993944"/>
              <a:gd name="connsiteY77" fmla="*/ 835279 h 991544"/>
              <a:gd name="connsiteX78" fmla="*/ 566867 w 993944"/>
              <a:gd name="connsiteY78" fmla="*/ 859119 h 991544"/>
              <a:gd name="connsiteX79" fmla="*/ 555343 w 993944"/>
              <a:gd name="connsiteY79" fmla="*/ 904591 h 991544"/>
              <a:gd name="connsiteX80" fmla="*/ 550685 w 993944"/>
              <a:gd name="connsiteY80" fmla="*/ 930832 h 991544"/>
              <a:gd name="connsiteX81" fmla="*/ 549341 w 993944"/>
              <a:gd name="connsiteY81" fmla="*/ 943077 h 991544"/>
              <a:gd name="connsiteX82" fmla="*/ 547684 w 993944"/>
              <a:gd name="connsiteY82" fmla="*/ 959762 h 991544"/>
              <a:gd name="connsiteX83" fmla="*/ 547468 w 993944"/>
              <a:gd name="connsiteY83" fmla="*/ 964204 h 991544"/>
              <a:gd name="connsiteX84" fmla="*/ 546700 w 993944"/>
              <a:gd name="connsiteY84" fmla="*/ 977024 h 991544"/>
              <a:gd name="connsiteX85" fmla="*/ 546508 w 993944"/>
              <a:gd name="connsiteY85" fmla="*/ 985427 h 991544"/>
              <a:gd name="connsiteX86" fmla="*/ 546508 w 993944"/>
              <a:gd name="connsiteY86" fmla="*/ 989893 h 991544"/>
              <a:gd name="connsiteX87" fmla="*/ 544251 w 993944"/>
              <a:gd name="connsiteY87" fmla="*/ 992006 h 991544"/>
              <a:gd name="connsiteX88" fmla="*/ 540794 w 993944"/>
              <a:gd name="connsiteY88" fmla="*/ 992006 h 991544"/>
              <a:gd name="connsiteX89" fmla="*/ 453572 w 993944"/>
              <a:gd name="connsiteY89" fmla="*/ 992006 h 991544"/>
              <a:gd name="connsiteX90" fmla="*/ 447450 w 993944"/>
              <a:gd name="connsiteY90" fmla="*/ 985643 h 991544"/>
              <a:gd name="connsiteX91" fmla="*/ 447450 w 993944"/>
              <a:gd name="connsiteY91" fmla="*/ 975248 h 991544"/>
              <a:gd name="connsiteX92" fmla="*/ 447954 w 993944"/>
              <a:gd name="connsiteY92" fmla="*/ 969846 h 991544"/>
              <a:gd name="connsiteX93" fmla="*/ 448386 w 993944"/>
              <a:gd name="connsiteY93" fmla="*/ 960963 h 991544"/>
              <a:gd name="connsiteX94" fmla="*/ 449154 w 993944"/>
              <a:gd name="connsiteY94" fmla="*/ 951119 h 991544"/>
              <a:gd name="connsiteX95" fmla="*/ 449298 w 993944"/>
              <a:gd name="connsiteY95" fmla="*/ 949655 h 991544"/>
              <a:gd name="connsiteX96" fmla="*/ 450499 w 993944"/>
              <a:gd name="connsiteY96" fmla="*/ 933401 h 991544"/>
              <a:gd name="connsiteX97" fmla="*/ 452059 w 993944"/>
              <a:gd name="connsiteY97" fmla="*/ 921685 h 991544"/>
              <a:gd name="connsiteX98" fmla="*/ 454244 w 993944"/>
              <a:gd name="connsiteY98" fmla="*/ 906560 h 991544"/>
              <a:gd name="connsiteX99" fmla="*/ 457533 w 993944"/>
              <a:gd name="connsiteY99" fmla="*/ 887089 h 991544"/>
              <a:gd name="connsiteX100" fmla="*/ 465120 w 993944"/>
              <a:gd name="connsiteY100" fmla="*/ 853886 h 991544"/>
              <a:gd name="connsiteX101" fmla="*/ 482430 w 993944"/>
              <a:gd name="connsiteY101" fmla="*/ 799771 h 991544"/>
              <a:gd name="connsiteX102" fmla="*/ 499019 w 993944"/>
              <a:gd name="connsiteY102" fmla="*/ 760613 h 991544"/>
              <a:gd name="connsiteX103" fmla="*/ 517602 w 993944"/>
              <a:gd name="connsiteY103" fmla="*/ 724601 h 991544"/>
              <a:gd name="connsiteX104" fmla="*/ 539353 w 993944"/>
              <a:gd name="connsiteY104" fmla="*/ 689212 h 991544"/>
              <a:gd name="connsiteX105" fmla="*/ 566219 w 993944"/>
              <a:gd name="connsiteY105" fmla="*/ 652528 h 991544"/>
              <a:gd name="connsiteX106" fmla="*/ 584657 w 993944"/>
              <a:gd name="connsiteY106" fmla="*/ 630584 h 991544"/>
              <a:gd name="connsiteX107" fmla="*/ 602543 w 993944"/>
              <a:gd name="connsiteY107" fmla="*/ 611377 h 991544"/>
              <a:gd name="connsiteX108" fmla="*/ 615892 w 993944"/>
              <a:gd name="connsiteY108" fmla="*/ 598125 h 991544"/>
              <a:gd name="connsiteX109" fmla="*/ 633874 w 993944"/>
              <a:gd name="connsiteY109" fmla="*/ 581919 h 991544"/>
              <a:gd name="connsiteX110" fmla="*/ 649288 w 993944"/>
              <a:gd name="connsiteY110" fmla="*/ 568763 h 991544"/>
              <a:gd name="connsiteX111" fmla="*/ 668494 w 993944"/>
              <a:gd name="connsiteY111" fmla="*/ 553998 h 991544"/>
              <a:gd name="connsiteX112" fmla="*/ 675913 w 993944"/>
              <a:gd name="connsiteY112" fmla="*/ 548260 h 991544"/>
              <a:gd name="connsiteX113" fmla="*/ 676321 w 993944"/>
              <a:gd name="connsiteY113" fmla="*/ 547011 h 991544"/>
              <a:gd name="connsiteX114" fmla="*/ 675121 w 993944"/>
              <a:gd name="connsiteY114" fmla="*/ 546411 h 991544"/>
              <a:gd name="connsiteX115" fmla="*/ 673152 w 993944"/>
              <a:gd name="connsiteY115" fmla="*/ 546411 h 991544"/>
              <a:gd name="connsiteX116" fmla="*/ 665301 w 993944"/>
              <a:gd name="connsiteY116" fmla="*/ 547011 h 991544"/>
              <a:gd name="connsiteX117" fmla="*/ 12683 w 993944"/>
              <a:gd name="connsiteY117" fmla="*/ 547011 h 991544"/>
              <a:gd name="connsiteX118" fmla="*/ 3848 w 993944"/>
              <a:gd name="connsiteY118" fmla="*/ 546195 h 991544"/>
              <a:gd name="connsiteX119" fmla="*/ 1807 w 993944"/>
              <a:gd name="connsiteY119" fmla="*/ 543794 h 991544"/>
              <a:gd name="connsiteX120" fmla="*/ 1807 w 993944"/>
              <a:gd name="connsiteY120" fmla="*/ 539352 h 991544"/>
              <a:gd name="connsiteX121" fmla="*/ 1807 w 993944"/>
              <a:gd name="connsiteY121" fmla="*/ 454459 h 991544"/>
              <a:gd name="connsiteX122" fmla="*/ 8721 w 993944"/>
              <a:gd name="connsiteY122" fmla="*/ 447401 h 991544"/>
            </a:gdLst>
            <a:ahLst/>
            <a:cxnLst/>
            <a:rect l="l" t="t" r="r" b="b"/>
            <a:pathLst>
              <a:path w="993944" h="991544">
                <a:moveTo>
                  <a:pt x="339916" y="447401"/>
                </a:moveTo>
                <a:lnTo>
                  <a:pt x="664749" y="447401"/>
                </a:lnTo>
                <a:cubicBezTo>
                  <a:pt x="666574" y="447401"/>
                  <a:pt x="668398" y="447401"/>
                  <a:pt x="670199" y="447401"/>
                </a:cubicBezTo>
                <a:cubicBezTo>
                  <a:pt x="671999" y="447401"/>
                  <a:pt x="674400" y="448217"/>
                  <a:pt x="676249" y="446632"/>
                </a:cubicBezTo>
                <a:cubicBezTo>
                  <a:pt x="674893" y="445007"/>
                  <a:pt x="673270" y="443626"/>
                  <a:pt x="671447" y="442551"/>
                </a:cubicBezTo>
                <a:cubicBezTo>
                  <a:pt x="662924" y="436069"/>
                  <a:pt x="654281" y="429754"/>
                  <a:pt x="646071" y="422864"/>
                </a:cubicBezTo>
                <a:cubicBezTo>
                  <a:pt x="637860" y="415974"/>
                  <a:pt x="629145" y="408171"/>
                  <a:pt x="620838" y="400680"/>
                </a:cubicBezTo>
                <a:cubicBezTo>
                  <a:pt x="612987" y="393478"/>
                  <a:pt x="605592" y="386059"/>
                  <a:pt x="598198" y="378545"/>
                </a:cubicBezTo>
                <a:cubicBezTo>
                  <a:pt x="593396" y="373623"/>
                  <a:pt x="588955" y="368245"/>
                  <a:pt x="584321" y="363107"/>
                </a:cubicBezTo>
                <a:cubicBezTo>
                  <a:pt x="581680" y="360178"/>
                  <a:pt x="579039" y="357225"/>
                  <a:pt x="576494" y="354200"/>
                </a:cubicBezTo>
                <a:cubicBezTo>
                  <a:pt x="566987" y="342996"/>
                  <a:pt x="557943" y="331457"/>
                  <a:pt x="549365" y="319580"/>
                </a:cubicBezTo>
                <a:cubicBezTo>
                  <a:pt x="540218" y="306880"/>
                  <a:pt x="531695" y="293723"/>
                  <a:pt x="523628" y="280303"/>
                </a:cubicBezTo>
                <a:cubicBezTo>
                  <a:pt x="519907" y="274084"/>
                  <a:pt x="516426" y="267722"/>
                  <a:pt x="512920" y="261360"/>
                </a:cubicBezTo>
                <a:cubicBezTo>
                  <a:pt x="510519" y="256894"/>
                  <a:pt x="507999" y="252405"/>
                  <a:pt x="505718" y="247819"/>
                </a:cubicBezTo>
                <a:cubicBezTo>
                  <a:pt x="502093" y="240401"/>
                  <a:pt x="498515" y="232958"/>
                  <a:pt x="495130" y="225468"/>
                </a:cubicBezTo>
                <a:cubicBezTo>
                  <a:pt x="492609" y="219898"/>
                  <a:pt x="490328" y="214256"/>
                  <a:pt x="487928" y="208662"/>
                </a:cubicBezTo>
                <a:cubicBezTo>
                  <a:pt x="485383" y="202396"/>
                  <a:pt x="482838" y="196129"/>
                  <a:pt x="480533" y="189791"/>
                </a:cubicBezTo>
                <a:cubicBezTo>
                  <a:pt x="477148" y="180500"/>
                  <a:pt x="473883" y="171161"/>
                  <a:pt x="471050" y="161677"/>
                </a:cubicBezTo>
                <a:cubicBezTo>
                  <a:pt x="467449" y="149505"/>
                  <a:pt x="464063" y="137309"/>
                  <a:pt x="461230" y="124921"/>
                </a:cubicBezTo>
                <a:cubicBezTo>
                  <a:pt x="458830" y="114501"/>
                  <a:pt x="456621" y="104033"/>
                  <a:pt x="455108" y="93446"/>
                </a:cubicBezTo>
                <a:cubicBezTo>
                  <a:pt x="454004" y="85811"/>
                  <a:pt x="452395" y="78224"/>
                  <a:pt x="451555" y="70542"/>
                </a:cubicBezTo>
                <a:cubicBezTo>
                  <a:pt x="451099" y="66316"/>
                  <a:pt x="450667" y="62019"/>
                  <a:pt x="450115" y="57793"/>
                </a:cubicBezTo>
                <a:cubicBezTo>
                  <a:pt x="449394" y="52247"/>
                  <a:pt x="449874" y="46581"/>
                  <a:pt x="448554" y="41108"/>
                </a:cubicBezTo>
                <a:cubicBezTo>
                  <a:pt x="448518" y="40781"/>
                  <a:pt x="448518" y="40450"/>
                  <a:pt x="448554" y="40123"/>
                </a:cubicBezTo>
                <a:cubicBezTo>
                  <a:pt x="448818" y="28575"/>
                  <a:pt x="446897" y="17099"/>
                  <a:pt x="447450" y="5527"/>
                </a:cubicBezTo>
                <a:cubicBezTo>
                  <a:pt x="447450" y="5047"/>
                  <a:pt x="447450" y="4543"/>
                  <a:pt x="447450" y="4063"/>
                </a:cubicBezTo>
                <a:cubicBezTo>
                  <a:pt x="447618" y="2622"/>
                  <a:pt x="448170" y="1974"/>
                  <a:pt x="449610" y="1854"/>
                </a:cubicBezTo>
                <a:cubicBezTo>
                  <a:pt x="451051" y="1734"/>
                  <a:pt x="452251" y="1854"/>
                  <a:pt x="453572" y="1854"/>
                </a:cubicBezTo>
                <a:lnTo>
                  <a:pt x="540242" y="1854"/>
                </a:lnTo>
                <a:cubicBezTo>
                  <a:pt x="546676" y="1854"/>
                  <a:pt x="546436" y="1854"/>
                  <a:pt x="546460" y="8144"/>
                </a:cubicBezTo>
                <a:cubicBezTo>
                  <a:pt x="546256" y="12264"/>
                  <a:pt x="546496" y="16393"/>
                  <a:pt x="547180" y="20460"/>
                </a:cubicBezTo>
                <a:cubicBezTo>
                  <a:pt x="547425" y="22427"/>
                  <a:pt x="547490" y="24412"/>
                  <a:pt x="547372" y="26390"/>
                </a:cubicBezTo>
                <a:cubicBezTo>
                  <a:pt x="547147" y="30348"/>
                  <a:pt x="547430" y="34317"/>
                  <a:pt x="548213" y="38203"/>
                </a:cubicBezTo>
                <a:cubicBezTo>
                  <a:pt x="548352" y="38995"/>
                  <a:pt x="548402" y="39800"/>
                  <a:pt x="548357" y="40603"/>
                </a:cubicBezTo>
                <a:cubicBezTo>
                  <a:pt x="548604" y="46514"/>
                  <a:pt x="549190" y="52406"/>
                  <a:pt x="550109" y="58250"/>
                </a:cubicBezTo>
                <a:cubicBezTo>
                  <a:pt x="550974" y="65116"/>
                  <a:pt x="552030" y="71934"/>
                  <a:pt x="553182" y="78753"/>
                </a:cubicBezTo>
                <a:cubicBezTo>
                  <a:pt x="554959" y="89292"/>
                  <a:pt x="557072" y="99784"/>
                  <a:pt x="559617" y="110180"/>
                </a:cubicBezTo>
                <a:cubicBezTo>
                  <a:pt x="563345" y="125220"/>
                  <a:pt x="567866" y="140054"/>
                  <a:pt x="573157" y="154619"/>
                </a:cubicBezTo>
                <a:cubicBezTo>
                  <a:pt x="577215" y="165759"/>
                  <a:pt x="581680" y="176779"/>
                  <a:pt x="586746" y="187510"/>
                </a:cubicBezTo>
                <a:cubicBezTo>
                  <a:pt x="589147" y="192312"/>
                  <a:pt x="591308" y="197402"/>
                  <a:pt x="593732" y="202276"/>
                </a:cubicBezTo>
                <a:cubicBezTo>
                  <a:pt x="602575" y="219614"/>
                  <a:pt x="612536" y="236359"/>
                  <a:pt x="623551" y="252405"/>
                </a:cubicBezTo>
                <a:cubicBezTo>
                  <a:pt x="630496" y="262664"/>
                  <a:pt x="637860" y="272589"/>
                  <a:pt x="645638" y="282175"/>
                </a:cubicBezTo>
                <a:cubicBezTo>
                  <a:pt x="650440" y="288033"/>
                  <a:pt x="655434" y="293747"/>
                  <a:pt x="660451" y="299437"/>
                </a:cubicBezTo>
                <a:cubicBezTo>
                  <a:pt x="669407" y="309617"/>
                  <a:pt x="679202" y="318932"/>
                  <a:pt x="688829" y="328439"/>
                </a:cubicBezTo>
                <a:cubicBezTo>
                  <a:pt x="693031" y="332593"/>
                  <a:pt x="697808" y="336170"/>
                  <a:pt x="702178" y="340179"/>
                </a:cubicBezTo>
                <a:cubicBezTo>
                  <a:pt x="707772" y="345317"/>
                  <a:pt x="713774" y="349927"/>
                  <a:pt x="719752" y="354584"/>
                </a:cubicBezTo>
                <a:cubicBezTo>
                  <a:pt x="723233" y="357321"/>
                  <a:pt x="726690" y="360130"/>
                  <a:pt x="730316" y="362723"/>
                </a:cubicBezTo>
                <a:cubicBezTo>
                  <a:pt x="743067" y="372055"/>
                  <a:pt x="756314" y="380689"/>
                  <a:pt x="770002" y="388580"/>
                </a:cubicBezTo>
                <a:cubicBezTo>
                  <a:pt x="785340" y="397367"/>
                  <a:pt x="801172" y="405261"/>
                  <a:pt x="817418" y="412228"/>
                </a:cubicBezTo>
                <a:cubicBezTo>
                  <a:pt x="830647" y="417822"/>
                  <a:pt x="844043" y="422864"/>
                  <a:pt x="857728" y="427186"/>
                </a:cubicBezTo>
                <a:cubicBezTo>
                  <a:pt x="872323" y="431846"/>
                  <a:pt x="887177" y="435653"/>
                  <a:pt x="902215" y="438590"/>
                </a:cubicBezTo>
                <a:cubicBezTo>
                  <a:pt x="908362" y="439766"/>
                  <a:pt x="914460" y="441134"/>
                  <a:pt x="920630" y="442119"/>
                </a:cubicBezTo>
                <a:cubicBezTo>
                  <a:pt x="926800" y="443103"/>
                  <a:pt x="932634" y="443463"/>
                  <a:pt x="938708" y="444520"/>
                </a:cubicBezTo>
                <a:cubicBezTo>
                  <a:pt x="943510" y="445408"/>
                  <a:pt x="948311" y="444952"/>
                  <a:pt x="952921" y="446152"/>
                </a:cubicBezTo>
                <a:cubicBezTo>
                  <a:pt x="954061" y="446356"/>
                  <a:pt x="955221" y="446431"/>
                  <a:pt x="956378" y="446368"/>
                </a:cubicBezTo>
                <a:cubicBezTo>
                  <a:pt x="960003" y="446296"/>
                  <a:pt x="963629" y="446563"/>
                  <a:pt x="967206" y="447160"/>
                </a:cubicBezTo>
                <a:cubicBezTo>
                  <a:pt x="969331" y="447437"/>
                  <a:pt x="971477" y="447509"/>
                  <a:pt x="973616" y="447377"/>
                </a:cubicBezTo>
                <a:cubicBezTo>
                  <a:pt x="978898" y="447377"/>
                  <a:pt x="984180" y="447377"/>
                  <a:pt x="989462" y="447377"/>
                </a:cubicBezTo>
                <a:cubicBezTo>
                  <a:pt x="991502" y="447377"/>
                  <a:pt x="992031" y="448073"/>
                  <a:pt x="992175" y="450114"/>
                </a:cubicBezTo>
                <a:cubicBezTo>
                  <a:pt x="992175" y="451266"/>
                  <a:pt x="992175" y="452514"/>
                  <a:pt x="992175" y="453595"/>
                </a:cubicBezTo>
                <a:cubicBezTo>
                  <a:pt x="992175" y="482405"/>
                  <a:pt x="992175" y="511287"/>
                  <a:pt x="992175" y="540241"/>
                </a:cubicBezTo>
                <a:cubicBezTo>
                  <a:pt x="992175" y="546411"/>
                  <a:pt x="993063" y="546387"/>
                  <a:pt x="985500" y="547107"/>
                </a:cubicBezTo>
                <a:cubicBezTo>
                  <a:pt x="980122" y="547635"/>
                  <a:pt x="974625" y="547275"/>
                  <a:pt x="969175" y="547323"/>
                </a:cubicBezTo>
                <a:cubicBezTo>
                  <a:pt x="966210" y="547141"/>
                  <a:pt x="963235" y="547383"/>
                  <a:pt x="960340" y="548044"/>
                </a:cubicBezTo>
                <a:cubicBezTo>
                  <a:pt x="959701" y="548226"/>
                  <a:pt x="959033" y="548293"/>
                  <a:pt x="958371" y="548236"/>
                </a:cubicBezTo>
                <a:cubicBezTo>
                  <a:pt x="952933" y="548132"/>
                  <a:pt x="947500" y="548550"/>
                  <a:pt x="942141" y="549484"/>
                </a:cubicBezTo>
                <a:cubicBezTo>
                  <a:pt x="933978" y="550428"/>
                  <a:pt x="925840" y="551597"/>
                  <a:pt x="917725" y="552989"/>
                </a:cubicBezTo>
                <a:cubicBezTo>
                  <a:pt x="903608" y="555407"/>
                  <a:pt x="889618" y="558439"/>
                  <a:pt x="875758" y="562088"/>
                </a:cubicBezTo>
                <a:cubicBezTo>
                  <a:pt x="845474" y="570191"/>
                  <a:pt x="816143" y="581516"/>
                  <a:pt x="788272" y="595868"/>
                </a:cubicBezTo>
                <a:cubicBezTo>
                  <a:pt x="776700" y="601846"/>
                  <a:pt x="765464" y="608424"/>
                  <a:pt x="754396" y="615315"/>
                </a:cubicBezTo>
                <a:cubicBezTo>
                  <a:pt x="743880" y="621845"/>
                  <a:pt x="733821" y="629024"/>
                  <a:pt x="723930" y="636418"/>
                </a:cubicBezTo>
                <a:cubicBezTo>
                  <a:pt x="717471" y="641220"/>
                  <a:pt x="711277" y="646454"/>
                  <a:pt x="705035" y="651567"/>
                </a:cubicBezTo>
                <a:cubicBezTo>
                  <a:pt x="690383" y="664136"/>
                  <a:pt x="676443" y="677513"/>
                  <a:pt x="663284" y="691637"/>
                </a:cubicBezTo>
                <a:cubicBezTo>
                  <a:pt x="657907" y="697183"/>
                  <a:pt x="653225" y="703377"/>
                  <a:pt x="648135" y="709235"/>
                </a:cubicBezTo>
                <a:cubicBezTo>
                  <a:pt x="642637" y="715598"/>
                  <a:pt x="637572" y="722272"/>
                  <a:pt x="632578" y="729066"/>
                </a:cubicBezTo>
                <a:cubicBezTo>
                  <a:pt x="626240" y="737709"/>
                  <a:pt x="620262" y="746568"/>
                  <a:pt x="614524" y="755644"/>
                </a:cubicBezTo>
                <a:cubicBezTo>
                  <a:pt x="605364" y="770149"/>
                  <a:pt x="597084" y="785188"/>
                  <a:pt x="589723" y="800683"/>
                </a:cubicBezTo>
                <a:cubicBezTo>
                  <a:pt x="584328" y="811984"/>
                  <a:pt x="579431" y="823515"/>
                  <a:pt x="575030" y="835279"/>
                </a:cubicBezTo>
                <a:cubicBezTo>
                  <a:pt x="572101" y="843154"/>
                  <a:pt x="569381" y="851101"/>
                  <a:pt x="566867" y="859119"/>
                </a:cubicBezTo>
                <a:cubicBezTo>
                  <a:pt x="562082" y="874021"/>
                  <a:pt x="558231" y="889209"/>
                  <a:pt x="555343" y="904591"/>
                </a:cubicBezTo>
                <a:cubicBezTo>
                  <a:pt x="553783" y="913330"/>
                  <a:pt x="552126" y="922069"/>
                  <a:pt x="550685" y="930832"/>
                </a:cubicBezTo>
                <a:cubicBezTo>
                  <a:pt x="550037" y="934866"/>
                  <a:pt x="550181" y="939067"/>
                  <a:pt x="549341" y="943077"/>
                </a:cubicBezTo>
                <a:cubicBezTo>
                  <a:pt x="548189" y="948598"/>
                  <a:pt x="548981" y="954288"/>
                  <a:pt x="547684" y="959762"/>
                </a:cubicBezTo>
                <a:cubicBezTo>
                  <a:pt x="547456" y="961232"/>
                  <a:pt x="547384" y="962720"/>
                  <a:pt x="547468" y="964204"/>
                </a:cubicBezTo>
                <a:cubicBezTo>
                  <a:pt x="547548" y="968492"/>
                  <a:pt x="547291" y="972777"/>
                  <a:pt x="546700" y="977024"/>
                </a:cubicBezTo>
                <a:cubicBezTo>
                  <a:pt x="546407" y="979816"/>
                  <a:pt x="546342" y="982625"/>
                  <a:pt x="546508" y="985427"/>
                </a:cubicBezTo>
                <a:cubicBezTo>
                  <a:pt x="546508" y="986916"/>
                  <a:pt x="546508" y="988404"/>
                  <a:pt x="546508" y="989893"/>
                </a:cubicBezTo>
                <a:cubicBezTo>
                  <a:pt x="546508" y="991381"/>
                  <a:pt x="545740" y="991885"/>
                  <a:pt x="544251" y="992006"/>
                </a:cubicBezTo>
                <a:cubicBezTo>
                  <a:pt x="542763" y="992126"/>
                  <a:pt x="541850" y="992006"/>
                  <a:pt x="540794" y="992006"/>
                </a:cubicBezTo>
                <a:lnTo>
                  <a:pt x="453572" y="992006"/>
                </a:lnTo>
                <a:cubicBezTo>
                  <a:pt x="447161" y="992006"/>
                  <a:pt x="447426" y="992006"/>
                  <a:pt x="447450" y="985643"/>
                </a:cubicBezTo>
                <a:cubicBezTo>
                  <a:pt x="447450" y="982186"/>
                  <a:pt x="447450" y="978705"/>
                  <a:pt x="447450" y="975248"/>
                </a:cubicBezTo>
                <a:cubicBezTo>
                  <a:pt x="447402" y="973433"/>
                  <a:pt x="447572" y="971620"/>
                  <a:pt x="447954" y="969846"/>
                </a:cubicBezTo>
                <a:cubicBezTo>
                  <a:pt x="448398" y="966907"/>
                  <a:pt x="448542" y="963930"/>
                  <a:pt x="448386" y="960963"/>
                </a:cubicBezTo>
                <a:cubicBezTo>
                  <a:pt x="448199" y="957662"/>
                  <a:pt x="448456" y="954351"/>
                  <a:pt x="449154" y="951119"/>
                </a:cubicBezTo>
                <a:cubicBezTo>
                  <a:pt x="449286" y="950644"/>
                  <a:pt x="449334" y="950147"/>
                  <a:pt x="449298" y="949655"/>
                </a:cubicBezTo>
                <a:cubicBezTo>
                  <a:pt x="448890" y="944181"/>
                  <a:pt x="450307" y="938851"/>
                  <a:pt x="450499" y="933401"/>
                </a:cubicBezTo>
                <a:cubicBezTo>
                  <a:pt x="450643" y="929488"/>
                  <a:pt x="451675" y="925598"/>
                  <a:pt x="452059" y="921685"/>
                </a:cubicBezTo>
                <a:cubicBezTo>
                  <a:pt x="452539" y="916595"/>
                  <a:pt x="453332" y="911578"/>
                  <a:pt x="454244" y="906560"/>
                </a:cubicBezTo>
                <a:cubicBezTo>
                  <a:pt x="455396" y="900078"/>
                  <a:pt x="456237" y="893547"/>
                  <a:pt x="457533" y="887089"/>
                </a:cubicBezTo>
                <a:cubicBezTo>
                  <a:pt x="459766" y="875973"/>
                  <a:pt x="462143" y="864857"/>
                  <a:pt x="465120" y="853886"/>
                </a:cubicBezTo>
                <a:cubicBezTo>
                  <a:pt x="469972" y="835567"/>
                  <a:pt x="475748" y="817506"/>
                  <a:pt x="482430" y="799771"/>
                </a:cubicBezTo>
                <a:cubicBezTo>
                  <a:pt x="487544" y="786518"/>
                  <a:pt x="493089" y="773506"/>
                  <a:pt x="499019" y="760613"/>
                </a:cubicBezTo>
                <a:cubicBezTo>
                  <a:pt x="504685" y="748297"/>
                  <a:pt x="511024" y="736389"/>
                  <a:pt x="517602" y="724601"/>
                </a:cubicBezTo>
                <a:cubicBezTo>
                  <a:pt x="524180" y="712813"/>
                  <a:pt x="531623" y="700592"/>
                  <a:pt x="539353" y="689212"/>
                </a:cubicBezTo>
                <a:cubicBezTo>
                  <a:pt x="547804" y="676608"/>
                  <a:pt x="556712" y="664364"/>
                  <a:pt x="566219" y="652528"/>
                </a:cubicBezTo>
                <a:cubicBezTo>
                  <a:pt x="572197" y="645061"/>
                  <a:pt x="578223" y="637715"/>
                  <a:pt x="584657" y="630584"/>
                </a:cubicBezTo>
                <a:cubicBezTo>
                  <a:pt x="590491" y="624078"/>
                  <a:pt x="596205" y="617476"/>
                  <a:pt x="602543" y="611377"/>
                </a:cubicBezTo>
                <a:cubicBezTo>
                  <a:pt x="607081" y="607056"/>
                  <a:pt x="611426" y="602518"/>
                  <a:pt x="615892" y="598125"/>
                </a:cubicBezTo>
                <a:cubicBezTo>
                  <a:pt x="621654" y="592459"/>
                  <a:pt x="627704" y="587129"/>
                  <a:pt x="633874" y="581919"/>
                </a:cubicBezTo>
                <a:cubicBezTo>
                  <a:pt x="639036" y="577550"/>
                  <a:pt x="644030" y="572988"/>
                  <a:pt x="649288" y="568763"/>
                </a:cubicBezTo>
                <a:cubicBezTo>
                  <a:pt x="655578" y="563697"/>
                  <a:pt x="662084" y="558895"/>
                  <a:pt x="668494" y="553998"/>
                </a:cubicBezTo>
                <a:lnTo>
                  <a:pt x="675913" y="548260"/>
                </a:lnTo>
                <a:cubicBezTo>
                  <a:pt x="676321" y="547947"/>
                  <a:pt x="676681" y="547467"/>
                  <a:pt x="676321" y="547011"/>
                </a:cubicBezTo>
                <a:cubicBezTo>
                  <a:pt x="676006" y="546673"/>
                  <a:pt x="675579" y="546459"/>
                  <a:pt x="675121" y="546411"/>
                </a:cubicBezTo>
                <a:cubicBezTo>
                  <a:pt x="674470" y="546291"/>
                  <a:pt x="673803" y="546291"/>
                  <a:pt x="673152" y="546411"/>
                </a:cubicBezTo>
                <a:cubicBezTo>
                  <a:pt x="670578" y="546994"/>
                  <a:pt x="667932" y="547196"/>
                  <a:pt x="665301" y="547011"/>
                </a:cubicBezTo>
                <a:lnTo>
                  <a:pt x="12683" y="547011"/>
                </a:lnTo>
                <a:cubicBezTo>
                  <a:pt x="9714" y="547158"/>
                  <a:pt x="6739" y="546884"/>
                  <a:pt x="3848" y="546195"/>
                </a:cubicBezTo>
                <a:cubicBezTo>
                  <a:pt x="2664" y="546015"/>
                  <a:pt x="1793" y="544992"/>
                  <a:pt x="1807" y="543794"/>
                </a:cubicBezTo>
                <a:cubicBezTo>
                  <a:pt x="1807" y="542305"/>
                  <a:pt x="1807" y="540817"/>
                  <a:pt x="1807" y="539352"/>
                </a:cubicBezTo>
                <a:lnTo>
                  <a:pt x="1807" y="454459"/>
                </a:lnTo>
                <a:cubicBezTo>
                  <a:pt x="1807" y="446944"/>
                  <a:pt x="1327" y="447401"/>
                  <a:pt x="8721" y="44740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4341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0" y="0"/>
            <a:ext cx="12192000" cy="68454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6096000" y="1868342"/>
            <a:ext cx="4895593" cy="231620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53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Barlow Condensed Medium"/>
                <a:ea typeface="Barlow Condensed Medium"/>
                <a:cs typeface="Barlow Condensed Medium"/>
              </a:rPr>
              <a:t>Thanks</a:t>
            </a:r>
            <a:endParaRPr kumimoji="1" lang="zh-CN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663" y="250548"/>
            <a:ext cx="1367246" cy="136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4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flipH="1">
            <a:off x="0" y="0"/>
            <a:ext cx="12192000" cy="6845439"/>
          </a:xfrm>
          <a:prstGeom prst="rect">
            <a:avLst/>
          </a:prstGeom>
          <a:solidFill>
            <a:srgbClr val="695BC5">
              <a:alpha val="100000"/>
            </a:srgbClr>
          </a:solidFill>
          <a:ln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447220" y="3648303"/>
            <a:ext cx="5440063" cy="18905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endParaRPr kumimoji="1" lang="en-US" altLang="zh-CN" sz="4400" dirty="0" smtClean="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poppins-bold"/>
              <a:ea typeface="poppins-bold"/>
              <a:cs typeface="poppins-bold"/>
            </a:endParaRPr>
          </a:p>
          <a:p>
            <a:pPr algn="l">
              <a:lnSpc>
                <a:spcPct val="110000"/>
              </a:lnSpc>
            </a:pPr>
            <a:r>
              <a:rPr kumimoji="1" lang="en-US" altLang="zh-CN" sz="4800" dirty="0" smtClean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Century" panose="02040604050505020304" pitchFamily="18" charset="0"/>
                <a:ea typeface="poppins-bold"/>
                <a:cs typeface="poppins-bold"/>
              </a:rPr>
              <a:t>Standard </a:t>
            </a:r>
            <a:r>
              <a:rPr kumimoji="1" lang="en-US" altLang="zh-CN" sz="48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Century" panose="02040604050505020304" pitchFamily="18" charset="0"/>
                <a:ea typeface="poppins-bold"/>
                <a:cs typeface="poppins-bold"/>
              </a:rPr>
              <a:t>of Care</a:t>
            </a:r>
            <a:endParaRPr kumimoji="1" lang="zh-CN" altLang="en-US" sz="2000" dirty="0">
              <a:latin typeface="Century" panose="02040604050505020304" pitchFamily="18" charset="0"/>
            </a:endParaRPr>
          </a:p>
        </p:txBody>
      </p:sp>
      <p:sp>
        <p:nvSpPr>
          <p:cNvPr id="5" name="文本框 3"/>
          <p:cNvSpPr txBox="1"/>
          <p:nvPr/>
        </p:nvSpPr>
        <p:spPr>
          <a:xfrm>
            <a:off x="725895" y="1804087"/>
            <a:ext cx="5440063" cy="207593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3800" dirty="0">
                <a:ln w="12700">
                  <a:noFill/>
                </a:ln>
                <a:solidFill>
                  <a:srgbClr val="695BC5">
                    <a:alpha val="100000"/>
                  </a:srgbClr>
                </a:solidFill>
                <a:latin typeface="Barlow Condensed Medium"/>
                <a:ea typeface="Barlow Condensed Medium"/>
                <a:cs typeface="Barlow Condensed Medium"/>
              </a:rPr>
              <a:t> </a:t>
            </a:r>
            <a:r>
              <a:rPr kumimoji="1" lang="en-US" altLang="zh-CN" sz="13800" dirty="0">
                <a:ln w="12700">
                  <a:noFill/>
                </a:ln>
                <a:solidFill>
                  <a:srgbClr val="695BC5">
                    <a:alpha val="100000"/>
                  </a:srgbClr>
                </a:solidFill>
                <a:latin typeface="Century" panose="02040604050505020304" pitchFamily="18" charset="0"/>
                <a:ea typeface="Barlow Condensed Medium"/>
                <a:cs typeface="Barlow Condensed Medium"/>
              </a:rPr>
              <a:t>02</a:t>
            </a:r>
            <a:endParaRPr kumimoji="1" lang="zh-CN" altLang="en-US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62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References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31" y="1045029"/>
            <a:ext cx="10813869" cy="5131934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1.  </a:t>
            </a:r>
            <a:r>
              <a:rPr lang="en-US" dirty="0"/>
              <a:t>Cochrane Neonatal Group. Phenobarbital for neonatal jaundice. </a:t>
            </a:r>
            <a:r>
              <a:rPr lang="en-US" i="1" dirty="0" smtClean="0"/>
              <a:t>Cochrane Database </a:t>
            </a:r>
            <a:r>
              <a:rPr lang="en-US" i="1" dirty="0" err="1"/>
              <a:t>Syst</a:t>
            </a:r>
            <a:r>
              <a:rPr lang="en-US" i="1" dirty="0"/>
              <a:t> Rev</a:t>
            </a:r>
            <a:r>
              <a:rPr lang="en-US" dirty="0"/>
              <a:t>. 2018;CD004305.</a:t>
            </a:r>
          </a:p>
          <a:p>
            <a:r>
              <a:rPr lang="en-US" dirty="0" smtClean="0"/>
              <a:t>2. Al‑</a:t>
            </a:r>
            <a:r>
              <a:rPr lang="en-US" dirty="0" err="1" smtClean="0"/>
              <a:t>Harbi</a:t>
            </a:r>
            <a:r>
              <a:rPr lang="en-US" dirty="0" smtClean="0"/>
              <a:t> </a:t>
            </a:r>
            <a:r>
              <a:rPr lang="en-US" dirty="0"/>
              <a:t>KT et al. Phenobarbital in prevention of neonatal </a:t>
            </a:r>
            <a:r>
              <a:rPr lang="en-US" dirty="0" smtClean="0"/>
              <a:t>hyperbilirubinemia: Randomized </a:t>
            </a:r>
            <a:r>
              <a:rPr lang="en-US" dirty="0"/>
              <a:t>control trial. </a:t>
            </a:r>
            <a:r>
              <a:rPr lang="en-US" i="1" dirty="0"/>
              <a:t>J Neonatal Perinatal Med</a:t>
            </a:r>
            <a:r>
              <a:rPr lang="en-US" dirty="0"/>
              <a:t>. 2021;14(3):321‑327.</a:t>
            </a:r>
          </a:p>
          <a:p>
            <a:r>
              <a:rPr lang="en-US" dirty="0" smtClean="0"/>
              <a:t>3. </a:t>
            </a:r>
            <a:r>
              <a:rPr lang="en-US" dirty="0" err="1" smtClean="0"/>
              <a:t>Esmaeili</a:t>
            </a:r>
            <a:r>
              <a:rPr lang="en-US" dirty="0" smtClean="0"/>
              <a:t> </a:t>
            </a:r>
            <a:r>
              <a:rPr lang="en-US" dirty="0"/>
              <a:t>M et al. </a:t>
            </a:r>
            <a:r>
              <a:rPr lang="en-US" dirty="0" err="1"/>
              <a:t>Clofibrate</a:t>
            </a:r>
            <a:r>
              <a:rPr lang="en-US" dirty="0"/>
              <a:t> as adjunct therapy to phototherapy: A </a:t>
            </a:r>
            <a:r>
              <a:rPr lang="en-US" dirty="0" smtClean="0"/>
              <a:t>systematic review </a:t>
            </a:r>
            <a:r>
              <a:rPr lang="en-US" dirty="0"/>
              <a:t>and meta‑analysis. </a:t>
            </a:r>
            <a:r>
              <a:rPr lang="en-US" i="1" dirty="0" err="1"/>
              <a:t>Pediatr</a:t>
            </a:r>
            <a:r>
              <a:rPr lang="en-US" i="1" dirty="0"/>
              <a:t> </a:t>
            </a:r>
            <a:r>
              <a:rPr lang="en-US" i="1" dirty="0" err="1"/>
              <a:t>Neonatol</a:t>
            </a:r>
            <a:r>
              <a:rPr lang="en-US" dirty="0"/>
              <a:t>. 2024;65(2):89‑97</a:t>
            </a:r>
            <a:r>
              <a:rPr lang="en-US" dirty="0" smtClean="0"/>
              <a:t>.</a:t>
            </a:r>
          </a:p>
          <a:p>
            <a:r>
              <a:rPr lang="en-US" dirty="0" smtClean="0"/>
              <a:t>4. </a:t>
            </a:r>
            <a:r>
              <a:rPr lang="en-US" dirty="0" err="1" smtClean="0"/>
              <a:t>Farhat</a:t>
            </a:r>
            <a:r>
              <a:rPr lang="en-US" dirty="0" smtClean="0"/>
              <a:t> </a:t>
            </a:r>
            <a:r>
              <a:rPr lang="en-US" dirty="0"/>
              <a:t>R et al. Effect of </a:t>
            </a:r>
            <a:r>
              <a:rPr lang="en-US" dirty="0" err="1"/>
              <a:t>clofibrate</a:t>
            </a:r>
            <a:r>
              <a:rPr lang="en-US" dirty="0"/>
              <a:t> on serum bilirubin and </a:t>
            </a:r>
            <a:r>
              <a:rPr lang="en-US" dirty="0" smtClean="0"/>
              <a:t>hospitalization</a:t>
            </a:r>
          </a:p>
          <a:p>
            <a:r>
              <a:rPr lang="en-US" dirty="0"/>
              <a:t>duration: Meta‑analysis of RCTs. </a:t>
            </a:r>
            <a:r>
              <a:rPr lang="en-US" i="1" dirty="0"/>
              <a:t>BMC </a:t>
            </a:r>
            <a:r>
              <a:rPr lang="en-US" i="1" dirty="0" err="1"/>
              <a:t>Pediatr</a:t>
            </a:r>
            <a:r>
              <a:rPr lang="en-US" dirty="0"/>
              <a:t>. 2023;23:811.</a:t>
            </a:r>
          </a:p>
          <a:p>
            <a:r>
              <a:rPr lang="en-US" dirty="0" smtClean="0"/>
              <a:t> </a:t>
            </a:r>
            <a:r>
              <a:rPr lang="en-US" dirty="0"/>
              <a:t>Hassan A et al. </a:t>
            </a:r>
            <a:r>
              <a:rPr lang="en-US" dirty="0" err="1"/>
              <a:t>Ursodeoxycholic</a:t>
            </a:r>
            <a:r>
              <a:rPr lang="en-US" dirty="0"/>
              <a:t> acid for neonatal </a:t>
            </a:r>
            <a:r>
              <a:rPr lang="en-US" dirty="0" smtClean="0"/>
              <a:t>hyperbilirubinemia:</a:t>
            </a:r>
          </a:p>
          <a:p>
            <a:r>
              <a:rPr lang="en-US" dirty="0"/>
              <a:t>Systematic review. </a:t>
            </a:r>
            <a:r>
              <a:rPr lang="en-US" i="1" dirty="0"/>
              <a:t>J </a:t>
            </a:r>
            <a:r>
              <a:rPr lang="en-US" i="1" dirty="0" err="1"/>
              <a:t>Perinatol</a:t>
            </a:r>
            <a:r>
              <a:rPr lang="en-US" dirty="0"/>
              <a:t>. 2023;43:764‑772.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2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60400" y="2208326"/>
            <a:ext cx="504001" cy="504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96400" y="2334326"/>
            <a:ext cx="432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01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288114" y="2208326"/>
            <a:ext cx="4500000" cy="115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dirty="0">
                <a:ln w="12700">
                  <a:noFill/>
                </a:ln>
                <a:solidFill>
                  <a:srgbClr val="002E8A"/>
                </a:solidFill>
                <a:latin typeface="Century" panose="02040604050505020304" pitchFamily="18" charset="0"/>
                <a:ea typeface="Poppins"/>
                <a:cs typeface="Poppins"/>
              </a:rPr>
              <a:t>Drug therapy is adjunctive to phototherapy and exchange transfusion.</a:t>
            </a:r>
            <a:endParaRPr kumimoji="1" lang="zh-CN" altLang="en-US" sz="2400" dirty="0">
              <a:solidFill>
                <a:srgbClr val="002E8A"/>
              </a:solidFill>
              <a:latin typeface="Century" panose="02040604050505020304" pitchFamily="18" charset="0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660400" y="3549049"/>
            <a:ext cx="504001" cy="504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96400" y="3675049"/>
            <a:ext cx="432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02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288114" y="3549048"/>
            <a:ext cx="4500000" cy="115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dirty="0">
                <a:ln w="12700">
                  <a:noFill/>
                </a:ln>
                <a:solidFill>
                  <a:srgbClr val="002E8A"/>
                </a:solidFill>
                <a:latin typeface="Century" panose="02040604050505020304" pitchFamily="18" charset="0"/>
                <a:ea typeface="Poppins"/>
                <a:cs typeface="Poppins"/>
              </a:rPr>
              <a:t>Historical or niche roles for phenobarbital and </a:t>
            </a:r>
            <a:r>
              <a:rPr kumimoji="1" lang="en-US" altLang="zh-CN" dirty="0" err="1">
                <a:ln w="12700">
                  <a:noFill/>
                </a:ln>
                <a:solidFill>
                  <a:srgbClr val="002E8A"/>
                </a:solidFill>
                <a:latin typeface="Century" panose="02040604050505020304" pitchFamily="18" charset="0"/>
                <a:ea typeface="Poppins"/>
                <a:cs typeface="Poppins"/>
              </a:rPr>
              <a:t>clofibrate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.</a:t>
            </a:r>
            <a:endParaRPr kumimoji="1" lang="zh-CN" altLang="en-US" dirty="0"/>
          </a:p>
        </p:txBody>
      </p:sp>
      <p:sp>
        <p:nvSpPr>
          <p:cNvPr id="9" name="标题 1"/>
          <p:cNvSpPr txBox="1"/>
          <p:nvPr/>
        </p:nvSpPr>
        <p:spPr>
          <a:xfrm>
            <a:off x="2156350" y="1130300"/>
            <a:ext cx="7879300" cy="8089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Points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60400" y="4897445"/>
            <a:ext cx="504001" cy="504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96400" y="5023445"/>
            <a:ext cx="432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03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288114" y="4897444"/>
            <a:ext cx="4500000" cy="115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 dirty="0">
                <a:ln w="12700">
                  <a:noFill/>
                </a:ln>
                <a:solidFill>
                  <a:srgbClr val="002E8A"/>
                </a:solidFill>
                <a:latin typeface="Century" panose="02040604050505020304" pitchFamily="18" charset="0"/>
                <a:ea typeface="Poppins"/>
                <a:cs typeface="Poppins"/>
              </a:rPr>
              <a:t>Promising efficacy for </a:t>
            </a:r>
            <a:r>
              <a:rPr kumimoji="1" lang="en-US" altLang="zh-CN" sz="2000" dirty="0" err="1">
                <a:ln w="12700">
                  <a:noFill/>
                </a:ln>
                <a:solidFill>
                  <a:srgbClr val="002E8A"/>
                </a:solidFill>
                <a:latin typeface="Century" panose="02040604050505020304" pitchFamily="18" charset="0"/>
                <a:ea typeface="Poppins"/>
                <a:cs typeface="Poppins"/>
              </a:rPr>
              <a:t>fenofibrate</a:t>
            </a:r>
            <a:r>
              <a:rPr kumimoji="1" lang="en-US" altLang="zh-CN" sz="2000" dirty="0">
                <a:ln w="12700">
                  <a:noFill/>
                </a:ln>
                <a:solidFill>
                  <a:srgbClr val="002E8A"/>
                </a:solidFill>
                <a:latin typeface="Century" panose="02040604050505020304" pitchFamily="18" charset="0"/>
                <a:ea typeface="Poppins"/>
                <a:cs typeface="Poppins"/>
              </a:rPr>
              <a:t> and zinc sulfate with further data needed.</a:t>
            </a:r>
            <a:endParaRPr kumimoji="1" lang="zh-CN" altLang="en-US" sz="2800" dirty="0">
              <a:solidFill>
                <a:srgbClr val="002E8A"/>
              </a:solidFill>
              <a:latin typeface="Century" panose="02040604050505020304" pitchFamily="18" charset="0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6391186" y="2204170"/>
            <a:ext cx="504001" cy="504000"/>
          </a:xfrm>
          <a:prstGeom prst="rect">
            <a:avLst/>
          </a:prstGeom>
          <a:solidFill>
            <a:srgbClr val="CC3399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427186" y="2330170"/>
            <a:ext cx="432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04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7018900" y="2204169"/>
            <a:ext cx="4500000" cy="115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2000" dirty="0">
                <a:ln w="12700">
                  <a:noFill/>
                </a:ln>
                <a:solidFill>
                  <a:srgbClr val="002E8A"/>
                </a:solidFill>
                <a:latin typeface="Century" panose="02040604050505020304" pitchFamily="18" charset="0"/>
                <a:ea typeface="Poppins"/>
                <a:cs typeface="Poppins"/>
              </a:rPr>
              <a:t>Avoid herbal and traditional remedies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.</a:t>
            </a:r>
            <a:endParaRPr kumimoji="1" lang="zh-CN" altLang="en-US" dirty="0"/>
          </a:p>
        </p:txBody>
      </p:sp>
      <p:sp>
        <p:nvSpPr>
          <p:cNvPr id="16" name="标题 1"/>
          <p:cNvSpPr txBox="1"/>
          <p:nvPr/>
        </p:nvSpPr>
        <p:spPr>
          <a:xfrm>
            <a:off x="6391186" y="3549048"/>
            <a:ext cx="504001" cy="504000"/>
          </a:xfrm>
          <a:prstGeom prst="rect">
            <a:avLst/>
          </a:prstGeom>
          <a:solidFill>
            <a:srgbClr val="CC3399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427186" y="3675048"/>
            <a:ext cx="432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05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7018900" y="3549048"/>
            <a:ext cx="4500000" cy="115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dirty="0">
                <a:ln w="12700">
                  <a:noFill/>
                </a:ln>
                <a:solidFill>
                  <a:srgbClr val="002E8A"/>
                </a:solidFill>
                <a:latin typeface="Century" panose="02040604050505020304" pitchFamily="18" charset="0"/>
                <a:ea typeface="Poppins"/>
                <a:cs typeface="Poppins"/>
              </a:rPr>
              <a:t>Prioritize clinically meaningful outcomes and long- term follow- up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.</a:t>
            </a:r>
            <a:endParaRPr kumimoji="1" lang="zh-CN" altLang="en-US" dirty="0"/>
          </a:p>
        </p:txBody>
      </p:sp>
      <p:sp>
        <p:nvSpPr>
          <p:cNvPr id="19" name="标题 1"/>
          <p:cNvSpPr txBox="1"/>
          <p:nvPr/>
        </p:nvSpPr>
        <p:spPr>
          <a:xfrm>
            <a:off x="6391186" y="4901601"/>
            <a:ext cx="504001" cy="504000"/>
          </a:xfrm>
          <a:prstGeom prst="rect">
            <a:avLst/>
          </a:prstGeom>
          <a:solidFill>
            <a:srgbClr val="CC3399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6427186" y="5027601"/>
            <a:ext cx="432000" cy="25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06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7018900" y="4901601"/>
            <a:ext cx="4500000" cy="115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dirty="0">
                <a:ln w="12700">
                  <a:noFill/>
                </a:ln>
                <a:solidFill>
                  <a:srgbClr val="002E8A"/>
                </a:solidFill>
                <a:latin typeface="Century" panose="02040604050505020304" pitchFamily="18" charset="0"/>
                <a:ea typeface="Poppins"/>
                <a:cs typeface="Poppins"/>
              </a:rPr>
              <a:t>LOE 1a–3a, GRADE B–C.</a:t>
            </a:r>
            <a:endParaRPr kumimoji="1" lang="zh-CN" altLang="en-US" sz="2400" dirty="0">
              <a:solidFill>
                <a:srgbClr val="002E8A"/>
              </a:solidFill>
              <a:latin typeface="Century" panose="02040604050505020304" pitchFamily="18" charset="0"/>
            </a:endParaRPr>
          </a:p>
        </p:txBody>
      </p:sp>
      <p:sp>
        <p:nvSpPr>
          <p:cNvPr id="22" name="矩形: 圆角 1"/>
          <p:cNvSpPr txBox="1"/>
          <p:nvPr/>
        </p:nvSpPr>
        <p:spPr>
          <a:xfrm>
            <a:off x="455613" y="208282"/>
            <a:ext cx="10860087" cy="807720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任意多边形: 形状 2"/>
          <p:cNvSpPr txBox="1"/>
          <p:nvPr/>
        </p:nvSpPr>
        <p:spPr>
          <a:xfrm>
            <a:off x="455613" y="208282"/>
            <a:ext cx="1386839" cy="807720"/>
          </a:xfrm>
          <a:custGeom>
            <a:avLst/>
            <a:gdLst>
              <a:gd name="connsiteX0" fmla="*/ 860790 w 1386839"/>
              <a:gd name="connsiteY0" fmla="*/ 483203 h 807720"/>
              <a:gd name="connsiteX1" fmla="*/ 1036552 w 1386839"/>
              <a:gd name="connsiteY1" fmla="*/ 483203 h 807720"/>
              <a:gd name="connsiteX2" fmla="*/ 1036552 w 1386839"/>
              <a:gd name="connsiteY2" fmla="*/ 657043 h 807720"/>
              <a:gd name="connsiteX3" fmla="*/ 1211077 w 1386839"/>
              <a:gd name="connsiteY3" fmla="*/ 657043 h 807720"/>
              <a:gd name="connsiteX4" fmla="*/ 1211077 w 1386839"/>
              <a:gd name="connsiteY4" fmla="*/ 483203 h 807720"/>
              <a:gd name="connsiteX5" fmla="*/ 1386839 w 1386839"/>
              <a:gd name="connsiteY5" fmla="*/ 483203 h 807720"/>
              <a:gd name="connsiteX6" fmla="*/ 1386839 w 1386839"/>
              <a:gd name="connsiteY6" fmla="*/ 658966 h 807720"/>
              <a:gd name="connsiteX7" fmla="*/ 1211734 w 1386839"/>
              <a:gd name="connsiteY7" fmla="*/ 658966 h 807720"/>
              <a:gd name="connsiteX8" fmla="*/ 1211734 w 1386839"/>
              <a:gd name="connsiteY8" fmla="*/ 807720 h 807720"/>
              <a:gd name="connsiteX9" fmla="*/ 1035972 w 1386839"/>
              <a:gd name="connsiteY9" fmla="*/ 807720 h 807720"/>
              <a:gd name="connsiteX10" fmla="*/ 1035972 w 1386839"/>
              <a:gd name="connsiteY10" fmla="*/ 658966 h 807720"/>
              <a:gd name="connsiteX11" fmla="*/ 861447 w 1386839"/>
              <a:gd name="connsiteY11" fmla="*/ 658966 h 807720"/>
              <a:gd name="connsiteX12" fmla="*/ 861447 w 1386839"/>
              <a:gd name="connsiteY12" fmla="*/ 807720 h 807720"/>
              <a:gd name="connsiteX13" fmla="*/ 685685 w 1386839"/>
              <a:gd name="connsiteY13" fmla="*/ 807720 h 807720"/>
              <a:gd name="connsiteX14" fmla="*/ 685685 w 1386839"/>
              <a:gd name="connsiteY14" fmla="*/ 657043 h 807720"/>
              <a:gd name="connsiteX15" fmla="*/ 860790 w 1386839"/>
              <a:gd name="connsiteY15" fmla="*/ 657043 h 807720"/>
              <a:gd name="connsiteX16" fmla="*/ 159515 w 1386839"/>
              <a:gd name="connsiteY16" fmla="*/ 483203 h 807720"/>
              <a:gd name="connsiteX17" fmla="*/ 335278 w 1386839"/>
              <a:gd name="connsiteY17" fmla="*/ 483203 h 807720"/>
              <a:gd name="connsiteX18" fmla="*/ 335278 w 1386839"/>
              <a:gd name="connsiteY18" fmla="*/ 657043 h 807720"/>
              <a:gd name="connsiteX19" fmla="*/ 509802 w 1386839"/>
              <a:gd name="connsiteY19" fmla="*/ 657043 h 807720"/>
              <a:gd name="connsiteX20" fmla="*/ 509802 w 1386839"/>
              <a:gd name="connsiteY20" fmla="*/ 483203 h 807720"/>
              <a:gd name="connsiteX21" fmla="*/ 685564 w 1386839"/>
              <a:gd name="connsiteY21" fmla="*/ 483203 h 807720"/>
              <a:gd name="connsiteX22" fmla="*/ 685564 w 1386839"/>
              <a:gd name="connsiteY22" fmla="*/ 658966 h 807720"/>
              <a:gd name="connsiteX23" fmla="*/ 510459 w 1386839"/>
              <a:gd name="connsiteY23" fmla="*/ 658966 h 807720"/>
              <a:gd name="connsiteX24" fmla="*/ 510459 w 1386839"/>
              <a:gd name="connsiteY24" fmla="*/ 807720 h 807720"/>
              <a:gd name="connsiteX25" fmla="*/ 334697 w 1386839"/>
              <a:gd name="connsiteY25" fmla="*/ 807720 h 807720"/>
              <a:gd name="connsiteX26" fmla="*/ 334697 w 1386839"/>
              <a:gd name="connsiteY26" fmla="*/ 658966 h 807720"/>
              <a:gd name="connsiteX27" fmla="*/ 160173 w 1386839"/>
              <a:gd name="connsiteY27" fmla="*/ 658966 h 807720"/>
              <a:gd name="connsiteX28" fmla="*/ 160173 w 1386839"/>
              <a:gd name="connsiteY28" fmla="*/ 807720 h 807720"/>
              <a:gd name="connsiteX29" fmla="*/ 134623 w 1386839"/>
              <a:gd name="connsiteY29" fmla="*/ 807720 h 807720"/>
              <a:gd name="connsiteX30" fmla="*/ 0 w 1386839"/>
              <a:gd name="connsiteY30" fmla="*/ 673097 h 807720"/>
              <a:gd name="connsiteX31" fmla="*/ 0 w 1386839"/>
              <a:gd name="connsiteY31" fmla="*/ 657043 h 807720"/>
              <a:gd name="connsiteX32" fmla="*/ 159515 w 1386839"/>
              <a:gd name="connsiteY32" fmla="*/ 657043 h 807720"/>
              <a:gd name="connsiteX33" fmla="*/ 1036552 w 1386839"/>
              <a:gd name="connsiteY33" fmla="*/ 142050 h 807720"/>
              <a:gd name="connsiteX34" fmla="*/ 1036552 w 1386839"/>
              <a:gd name="connsiteY34" fmla="*/ 307391 h 807720"/>
              <a:gd name="connsiteX35" fmla="*/ 1211077 w 1386839"/>
              <a:gd name="connsiteY35" fmla="*/ 307391 h 807720"/>
              <a:gd name="connsiteX36" fmla="*/ 1211077 w 1386839"/>
              <a:gd name="connsiteY36" fmla="*/ 142050 h 807720"/>
              <a:gd name="connsiteX37" fmla="*/ 335278 w 1386839"/>
              <a:gd name="connsiteY37" fmla="*/ 142050 h 807720"/>
              <a:gd name="connsiteX38" fmla="*/ 335278 w 1386839"/>
              <a:gd name="connsiteY38" fmla="*/ 307391 h 807720"/>
              <a:gd name="connsiteX39" fmla="*/ 509802 w 1386839"/>
              <a:gd name="connsiteY39" fmla="*/ 307391 h 807720"/>
              <a:gd name="connsiteX40" fmla="*/ 509802 w 1386839"/>
              <a:gd name="connsiteY40" fmla="*/ 142050 h 807720"/>
              <a:gd name="connsiteX41" fmla="*/ 685685 w 1386839"/>
              <a:gd name="connsiteY41" fmla="*/ 0 h 807720"/>
              <a:gd name="connsiteX42" fmla="*/ 861447 w 1386839"/>
              <a:gd name="connsiteY42" fmla="*/ 0 h 807720"/>
              <a:gd name="connsiteX43" fmla="*/ 861447 w 1386839"/>
              <a:gd name="connsiteY43" fmla="*/ 136072 h 807720"/>
              <a:gd name="connsiteX44" fmla="*/ 1035972 w 1386839"/>
              <a:gd name="connsiteY44" fmla="*/ 136072 h 807720"/>
              <a:gd name="connsiteX45" fmla="*/ 1035972 w 1386839"/>
              <a:gd name="connsiteY45" fmla="*/ 0 h 807720"/>
              <a:gd name="connsiteX46" fmla="*/ 1211734 w 1386839"/>
              <a:gd name="connsiteY46" fmla="*/ 0 h 807720"/>
              <a:gd name="connsiteX47" fmla="*/ 1211734 w 1386839"/>
              <a:gd name="connsiteY47" fmla="*/ 136072 h 807720"/>
              <a:gd name="connsiteX48" fmla="*/ 1386839 w 1386839"/>
              <a:gd name="connsiteY48" fmla="*/ 136072 h 807720"/>
              <a:gd name="connsiteX49" fmla="*/ 1386839 w 1386839"/>
              <a:gd name="connsiteY49" fmla="*/ 311835 h 807720"/>
              <a:gd name="connsiteX50" fmla="*/ 1211734 w 1386839"/>
              <a:gd name="connsiteY50" fmla="*/ 311835 h 807720"/>
              <a:gd name="connsiteX51" fmla="*/ 1211734 w 1386839"/>
              <a:gd name="connsiteY51" fmla="*/ 483153 h 807720"/>
              <a:gd name="connsiteX52" fmla="*/ 1035972 w 1386839"/>
              <a:gd name="connsiteY52" fmla="*/ 483153 h 807720"/>
              <a:gd name="connsiteX53" fmla="*/ 1035972 w 1386839"/>
              <a:gd name="connsiteY53" fmla="*/ 311835 h 807720"/>
              <a:gd name="connsiteX54" fmla="*/ 861447 w 1386839"/>
              <a:gd name="connsiteY54" fmla="*/ 311835 h 807720"/>
              <a:gd name="connsiteX55" fmla="*/ 861447 w 1386839"/>
              <a:gd name="connsiteY55" fmla="*/ 483153 h 807720"/>
              <a:gd name="connsiteX56" fmla="*/ 685685 w 1386839"/>
              <a:gd name="connsiteY56" fmla="*/ 483153 h 807720"/>
              <a:gd name="connsiteX57" fmla="*/ 685685 w 1386839"/>
              <a:gd name="connsiteY57" fmla="*/ 307391 h 807720"/>
              <a:gd name="connsiteX58" fmla="*/ 860790 w 1386839"/>
              <a:gd name="connsiteY58" fmla="*/ 307391 h 807720"/>
              <a:gd name="connsiteX59" fmla="*/ 860790 w 1386839"/>
              <a:gd name="connsiteY59" fmla="*/ 142050 h 807720"/>
              <a:gd name="connsiteX60" fmla="*/ 685685 w 1386839"/>
              <a:gd name="connsiteY60" fmla="*/ 142050 h 807720"/>
              <a:gd name="connsiteX61" fmla="*/ 134623 w 1386839"/>
              <a:gd name="connsiteY61" fmla="*/ 0 h 807720"/>
              <a:gd name="connsiteX62" fmla="*/ 160173 w 1386839"/>
              <a:gd name="connsiteY62" fmla="*/ 0 h 807720"/>
              <a:gd name="connsiteX63" fmla="*/ 160173 w 1386839"/>
              <a:gd name="connsiteY63" fmla="*/ 136072 h 807720"/>
              <a:gd name="connsiteX64" fmla="*/ 334697 w 1386839"/>
              <a:gd name="connsiteY64" fmla="*/ 136072 h 807720"/>
              <a:gd name="connsiteX65" fmla="*/ 334697 w 1386839"/>
              <a:gd name="connsiteY65" fmla="*/ 0 h 807720"/>
              <a:gd name="connsiteX66" fmla="*/ 510459 w 1386839"/>
              <a:gd name="connsiteY66" fmla="*/ 0 h 807720"/>
              <a:gd name="connsiteX67" fmla="*/ 510459 w 1386839"/>
              <a:gd name="connsiteY67" fmla="*/ 136072 h 807720"/>
              <a:gd name="connsiteX68" fmla="*/ 685564 w 1386839"/>
              <a:gd name="connsiteY68" fmla="*/ 136072 h 807720"/>
              <a:gd name="connsiteX69" fmla="*/ 685564 w 1386839"/>
              <a:gd name="connsiteY69" fmla="*/ 311835 h 807720"/>
              <a:gd name="connsiteX70" fmla="*/ 510459 w 1386839"/>
              <a:gd name="connsiteY70" fmla="*/ 311835 h 807720"/>
              <a:gd name="connsiteX71" fmla="*/ 510459 w 1386839"/>
              <a:gd name="connsiteY71" fmla="*/ 483153 h 807720"/>
              <a:gd name="connsiteX72" fmla="*/ 334697 w 1386839"/>
              <a:gd name="connsiteY72" fmla="*/ 483153 h 807720"/>
              <a:gd name="connsiteX73" fmla="*/ 334697 w 1386839"/>
              <a:gd name="connsiteY73" fmla="*/ 311835 h 807720"/>
              <a:gd name="connsiteX74" fmla="*/ 160173 w 1386839"/>
              <a:gd name="connsiteY74" fmla="*/ 311835 h 807720"/>
              <a:gd name="connsiteX75" fmla="*/ 160173 w 1386839"/>
              <a:gd name="connsiteY75" fmla="*/ 483153 h 807720"/>
              <a:gd name="connsiteX76" fmla="*/ 0 w 1386839"/>
              <a:gd name="connsiteY76" fmla="*/ 483153 h 807720"/>
              <a:gd name="connsiteX77" fmla="*/ 0 w 1386839"/>
              <a:gd name="connsiteY77" fmla="*/ 307391 h 807720"/>
              <a:gd name="connsiteX78" fmla="*/ 159515 w 1386839"/>
              <a:gd name="connsiteY78" fmla="*/ 307391 h 807720"/>
              <a:gd name="connsiteX79" fmla="*/ 159515 w 1386839"/>
              <a:gd name="connsiteY79" fmla="*/ 142050 h 807720"/>
              <a:gd name="connsiteX80" fmla="*/ 0 w 1386839"/>
              <a:gd name="connsiteY80" fmla="*/ 142050 h 807720"/>
              <a:gd name="connsiteX81" fmla="*/ 0 w 1386839"/>
              <a:gd name="connsiteY81" fmla="*/ 134623 h 807720"/>
              <a:gd name="connsiteX82" fmla="*/ 134623 w 1386839"/>
              <a:gd name="connsiteY82" fmla="*/ 0 h 807720"/>
            </a:gdLst>
            <a:ahLst/>
            <a:cxnLst/>
            <a:rect l="l" t="t" r="r" b="b"/>
            <a:pathLst>
              <a:path w="1386839" h="807720">
                <a:moveTo>
                  <a:pt x="860790" y="483203"/>
                </a:moveTo>
                <a:lnTo>
                  <a:pt x="1036552" y="483203"/>
                </a:lnTo>
                <a:lnTo>
                  <a:pt x="1036552" y="657043"/>
                </a:lnTo>
                <a:lnTo>
                  <a:pt x="1211077" y="657043"/>
                </a:lnTo>
                <a:lnTo>
                  <a:pt x="1211077" y="483203"/>
                </a:lnTo>
                <a:lnTo>
                  <a:pt x="1386839" y="483203"/>
                </a:lnTo>
                <a:lnTo>
                  <a:pt x="1386839" y="658966"/>
                </a:lnTo>
                <a:lnTo>
                  <a:pt x="1211734" y="658966"/>
                </a:lnTo>
                <a:lnTo>
                  <a:pt x="1211734" y="807720"/>
                </a:lnTo>
                <a:lnTo>
                  <a:pt x="1035972" y="807720"/>
                </a:lnTo>
                <a:lnTo>
                  <a:pt x="1035972" y="658966"/>
                </a:lnTo>
                <a:lnTo>
                  <a:pt x="861447" y="658966"/>
                </a:lnTo>
                <a:lnTo>
                  <a:pt x="861447" y="807720"/>
                </a:lnTo>
                <a:lnTo>
                  <a:pt x="685685" y="807720"/>
                </a:lnTo>
                <a:lnTo>
                  <a:pt x="685685" y="657043"/>
                </a:lnTo>
                <a:lnTo>
                  <a:pt x="860790" y="657043"/>
                </a:lnTo>
                <a:close/>
                <a:moveTo>
                  <a:pt x="159515" y="483203"/>
                </a:moveTo>
                <a:lnTo>
                  <a:pt x="335278" y="483203"/>
                </a:lnTo>
                <a:lnTo>
                  <a:pt x="335278" y="657043"/>
                </a:lnTo>
                <a:lnTo>
                  <a:pt x="509802" y="657043"/>
                </a:lnTo>
                <a:lnTo>
                  <a:pt x="509802" y="483203"/>
                </a:lnTo>
                <a:lnTo>
                  <a:pt x="685564" y="483203"/>
                </a:lnTo>
                <a:lnTo>
                  <a:pt x="685564" y="658966"/>
                </a:lnTo>
                <a:lnTo>
                  <a:pt x="510459" y="658966"/>
                </a:lnTo>
                <a:lnTo>
                  <a:pt x="510459" y="807720"/>
                </a:lnTo>
                <a:lnTo>
                  <a:pt x="334697" y="807720"/>
                </a:lnTo>
                <a:lnTo>
                  <a:pt x="334697" y="658966"/>
                </a:lnTo>
                <a:lnTo>
                  <a:pt x="160173" y="658966"/>
                </a:lnTo>
                <a:lnTo>
                  <a:pt x="160173" y="807720"/>
                </a:lnTo>
                <a:lnTo>
                  <a:pt x="134623" y="807720"/>
                </a:lnTo>
                <a:cubicBezTo>
                  <a:pt x="60273" y="807720"/>
                  <a:pt x="0" y="747447"/>
                  <a:pt x="0" y="673097"/>
                </a:cubicBezTo>
                <a:lnTo>
                  <a:pt x="0" y="657043"/>
                </a:lnTo>
                <a:lnTo>
                  <a:pt x="159515" y="657043"/>
                </a:lnTo>
                <a:close/>
                <a:moveTo>
                  <a:pt x="1036552" y="142050"/>
                </a:moveTo>
                <a:lnTo>
                  <a:pt x="1036552" y="307391"/>
                </a:lnTo>
                <a:lnTo>
                  <a:pt x="1211077" y="307391"/>
                </a:lnTo>
                <a:lnTo>
                  <a:pt x="1211077" y="142050"/>
                </a:lnTo>
                <a:close/>
                <a:moveTo>
                  <a:pt x="335278" y="142050"/>
                </a:moveTo>
                <a:lnTo>
                  <a:pt x="335278" y="307391"/>
                </a:lnTo>
                <a:lnTo>
                  <a:pt x="509802" y="307391"/>
                </a:lnTo>
                <a:lnTo>
                  <a:pt x="509802" y="142050"/>
                </a:lnTo>
                <a:close/>
                <a:moveTo>
                  <a:pt x="685685" y="0"/>
                </a:moveTo>
                <a:lnTo>
                  <a:pt x="861447" y="0"/>
                </a:lnTo>
                <a:lnTo>
                  <a:pt x="861447" y="136072"/>
                </a:lnTo>
                <a:lnTo>
                  <a:pt x="1035972" y="136072"/>
                </a:lnTo>
                <a:lnTo>
                  <a:pt x="1035972" y="0"/>
                </a:lnTo>
                <a:lnTo>
                  <a:pt x="1211734" y="0"/>
                </a:lnTo>
                <a:lnTo>
                  <a:pt x="1211734" y="136072"/>
                </a:lnTo>
                <a:lnTo>
                  <a:pt x="1386839" y="136072"/>
                </a:lnTo>
                <a:lnTo>
                  <a:pt x="1386839" y="311835"/>
                </a:lnTo>
                <a:lnTo>
                  <a:pt x="1211734" y="311835"/>
                </a:lnTo>
                <a:lnTo>
                  <a:pt x="1211734" y="483153"/>
                </a:lnTo>
                <a:lnTo>
                  <a:pt x="1035972" y="483153"/>
                </a:lnTo>
                <a:lnTo>
                  <a:pt x="1035972" y="311835"/>
                </a:lnTo>
                <a:lnTo>
                  <a:pt x="861447" y="311835"/>
                </a:lnTo>
                <a:lnTo>
                  <a:pt x="861447" y="483153"/>
                </a:lnTo>
                <a:lnTo>
                  <a:pt x="685685" y="483153"/>
                </a:lnTo>
                <a:lnTo>
                  <a:pt x="685685" y="307391"/>
                </a:lnTo>
                <a:lnTo>
                  <a:pt x="860790" y="307391"/>
                </a:lnTo>
                <a:lnTo>
                  <a:pt x="860790" y="142050"/>
                </a:lnTo>
                <a:lnTo>
                  <a:pt x="685685" y="142050"/>
                </a:lnTo>
                <a:close/>
                <a:moveTo>
                  <a:pt x="134623" y="0"/>
                </a:moveTo>
                <a:lnTo>
                  <a:pt x="160173" y="0"/>
                </a:lnTo>
                <a:lnTo>
                  <a:pt x="160173" y="136072"/>
                </a:lnTo>
                <a:lnTo>
                  <a:pt x="334697" y="136072"/>
                </a:lnTo>
                <a:lnTo>
                  <a:pt x="334697" y="0"/>
                </a:lnTo>
                <a:lnTo>
                  <a:pt x="510459" y="0"/>
                </a:lnTo>
                <a:lnTo>
                  <a:pt x="510459" y="136072"/>
                </a:lnTo>
                <a:lnTo>
                  <a:pt x="685564" y="136072"/>
                </a:lnTo>
                <a:lnTo>
                  <a:pt x="685564" y="311835"/>
                </a:lnTo>
                <a:lnTo>
                  <a:pt x="510459" y="311835"/>
                </a:lnTo>
                <a:lnTo>
                  <a:pt x="510459" y="483153"/>
                </a:lnTo>
                <a:lnTo>
                  <a:pt x="334697" y="483153"/>
                </a:lnTo>
                <a:lnTo>
                  <a:pt x="334697" y="311835"/>
                </a:lnTo>
                <a:lnTo>
                  <a:pt x="160173" y="311835"/>
                </a:lnTo>
                <a:lnTo>
                  <a:pt x="160173" y="483153"/>
                </a:lnTo>
                <a:lnTo>
                  <a:pt x="0" y="483153"/>
                </a:lnTo>
                <a:lnTo>
                  <a:pt x="0" y="307391"/>
                </a:lnTo>
                <a:lnTo>
                  <a:pt x="159515" y="307391"/>
                </a:lnTo>
                <a:lnTo>
                  <a:pt x="159515" y="142050"/>
                </a:lnTo>
                <a:lnTo>
                  <a:pt x="0" y="142050"/>
                </a:lnTo>
                <a:lnTo>
                  <a:pt x="0" y="134623"/>
                </a:lnTo>
                <a:cubicBezTo>
                  <a:pt x="0" y="60273"/>
                  <a:pt x="60273" y="0"/>
                  <a:pt x="134623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任意多边形: 形状 5"/>
          <p:cNvSpPr txBox="1"/>
          <p:nvPr/>
        </p:nvSpPr>
        <p:spPr>
          <a:xfrm flipH="1">
            <a:off x="8892955" y="208282"/>
            <a:ext cx="2422745" cy="807720"/>
          </a:xfrm>
          <a:custGeom>
            <a:avLst/>
            <a:gdLst>
              <a:gd name="connsiteX0" fmla="*/ 685564 w 2422745"/>
              <a:gd name="connsiteY0" fmla="*/ 483203 h 807720"/>
              <a:gd name="connsiteX1" fmla="*/ 509802 w 2422745"/>
              <a:gd name="connsiteY1" fmla="*/ 483203 h 807720"/>
              <a:gd name="connsiteX2" fmla="*/ 509802 w 2422745"/>
              <a:gd name="connsiteY2" fmla="*/ 657043 h 807720"/>
              <a:gd name="connsiteX3" fmla="*/ 335278 w 2422745"/>
              <a:gd name="connsiteY3" fmla="*/ 657043 h 807720"/>
              <a:gd name="connsiteX4" fmla="*/ 335278 w 2422745"/>
              <a:gd name="connsiteY4" fmla="*/ 483203 h 807720"/>
              <a:gd name="connsiteX5" fmla="*/ 159515 w 2422745"/>
              <a:gd name="connsiteY5" fmla="*/ 483203 h 807720"/>
              <a:gd name="connsiteX6" fmla="*/ 159515 w 2422745"/>
              <a:gd name="connsiteY6" fmla="*/ 657043 h 807720"/>
              <a:gd name="connsiteX7" fmla="*/ 0 w 2422745"/>
              <a:gd name="connsiteY7" fmla="*/ 657043 h 807720"/>
              <a:gd name="connsiteX8" fmla="*/ 0 w 2422745"/>
              <a:gd name="connsiteY8" fmla="*/ 673097 h 807720"/>
              <a:gd name="connsiteX9" fmla="*/ 134623 w 2422745"/>
              <a:gd name="connsiteY9" fmla="*/ 807720 h 807720"/>
              <a:gd name="connsiteX10" fmla="*/ 160173 w 2422745"/>
              <a:gd name="connsiteY10" fmla="*/ 807720 h 807720"/>
              <a:gd name="connsiteX11" fmla="*/ 160173 w 2422745"/>
              <a:gd name="connsiteY11" fmla="*/ 658966 h 807720"/>
              <a:gd name="connsiteX12" fmla="*/ 334697 w 2422745"/>
              <a:gd name="connsiteY12" fmla="*/ 658966 h 807720"/>
              <a:gd name="connsiteX13" fmla="*/ 334697 w 2422745"/>
              <a:gd name="connsiteY13" fmla="*/ 807720 h 807720"/>
              <a:gd name="connsiteX14" fmla="*/ 510459 w 2422745"/>
              <a:gd name="connsiteY14" fmla="*/ 807720 h 807720"/>
              <a:gd name="connsiteX15" fmla="*/ 510459 w 2422745"/>
              <a:gd name="connsiteY15" fmla="*/ 658966 h 807720"/>
              <a:gd name="connsiteX16" fmla="*/ 685564 w 2422745"/>
              <a:gd name="connsiteY16" fmla="*/ 658966 h 807720"/>
              <a:gd name="connsiteX17" fmla="*/ 1721470 w 2422745"/>
              <a:gd name="connsiteY17" fmla="*/ 483203 h 807720"/>
              <a:gd name="connsiteX18" fmla="*/ 1545708 w 2422745"/>
              <a:gd name="connsiteY18" fmla="*/ 483203 h 807720"/>
              <a:gd name="connsiteX19" fmla="*/ 1545708 w 2422745"/>
              <a:gd name="connsiteY19" fmla="*/ 657043 h 807720"/>
              <a:gd name="connsiteX20" fmla="*/ 1386839 w 2422745"/>
              <a:gd name="connsiteY20" fmla="*/ 657043 h 807720"/>
              <a:gd name="connsiteX21" fmla="*/ 1386839 w 2422745"/>
              <a:gd name="connsiteY21" fmla="*/ 483203 h 807720"/>
              <a:gd name="connsiteX22" fmla="*/ 1371184 w 2422745"/>
              <a:gd name="connsiteY22" fmla="*/ 483203 h 807720"/>
              <a:gd name="connsiteX23" fmla="*/ 1211077 w 2422745"/>
              <a:gd name="connsiteY23" fmla="*/ 483203 h 807720"/>
              <a:gd name="connsiteX24" fmla="*/ 1195421 w 2422745"/>
              <a:gd name="connsiteY24" fmla="*/ 483203 h 807720"/>
              <a:gd name="connsiteX25" fmla="*/ 1195421 w 2422745"/>
              <a:gd name="connsiteY25" fmla="*/ 657043 h 807720"/>
              <a:gd name="connsiteX26" fmla="*/ 1036552 w 2422745"/>
              <a:gd name="connsiteY26" fmla="*/ 657043 h 807720"/>
              <a:gd name="connsiteX27" fmla="*/ 1036552 w 2422745"/>
              <a:gd name="connsiteY27" fmla="*/ 483203 h 807720"/>
              <a:gd name="connsiteX28" fmla="*/ 860790 w 2422745"/>
              <a:gd name="connsiteY28" fmla="*/ 483203 h 807720"/>
              <a:gd name="connsiteX29" fmla="*/ 860790 w 2422745"/>
              <a:gd name="connsiteY29" fmla="*/ 657043 h 807720"/>
              <a:gd name="connsiteX30" fmla="*/ 685685 w 2422745"/>
              <a:gd name="connsiteY30" fmla="*/ 657043 h 807720"/>
              <a:gd name="connsiteX31" fmla="*/ 685685 w 2422745"/>
              <a:gd name="connsiteY31" fmla="*/ 807720 h 807720"/>
              <a:gd name="connsiteX32" fmla="*/ 861447 w 2422745"/>
              <a:gd name="connsiteY32" fmla="*/ 807720 h 807720"/>
              <a:gd name="connsiteX33" fmla="*/ 861447 w 2422745"/>
              <a:gd name="connsiteY33" fmla="*/ 658966 h 807720"/>
              <a:gd name="connsiteX34" fmla="*/ 1035906 w 2422745"/>
              <a:gd name="connsiteY34" fmla="*/ 658966 h 807720"/>
              <a:gd name="connsiteX35" fmla="*/ 1035906 w 2422745"/>
              <a:gd name="connsiteY35" fmla="*/ 673097 h 807720"/>
              <a:gd name="connsiteX36" fmla="*/ 1035972 w 2422745"/>
              <a:gd name="connsiteY36" fmla="*/ 673424 h 807720"/>
              <a:gd name="connsiteX37" fmla="*/ 1035972 w 2422745"/>
              <a:gd name="connsiteY37" fmla="*/ 807720 h 807720"/>
              <a:gd name="connsiteX38" fmla="*/ 1170529 w 2422745"/>
              <a:gd name="connsiteY38" fmla="*/ 807720 h 807720"/>
              <a:gd name="connsiteX39" fmla="*/ 1196079 w 2422745"/>
              <a:gd name="connsiteY39" fmla="*/ 807720 h 807720"/>
              <a:gd name="connsiteX40" fmla="*/ 1211734 w 2422745"/>
              <a:gd name="connsiteY40" fmla="*/ 807720 h 807720"/>
              <a:gd name="connsiteX41" fmla="*/ 1211734 w 2422745"/>
              <a:gd name="connsiteY41" fmla="*/ 658966 h 807720"/>
              <a:gd name="connsiteX42" fmla="*/ 1370603 w 2422745"/>
              <a:gd name="connsiteY42" fmla="*/ 658966 h 807720"/>
              <a:gd name="connsiteX43" fmla="*/ 1370603 w 2422745"/>
              <a:gd name="connsiteY43" fmla="*/ 807720 h 807720"/>
              <a:gd name="connsiteX44" fmla="*/ 1546365 w 2422745"/>
              <a:gd name="connsiteY44" fmla="*/ 807720 h 807720"/>
              <a:gd name="connsiteX45" fmla="*/ 1546365 w 2422745"/>
              <a:gd name="connsiteY45" fmla="*/ 658966 h 807720"/>
              <a:gd name="connsiteX46" fmla="*/ 1721470 w 2422745"/>
              <a:gd name="connsiteY46" fmla="*/ 658966 h 807720"/>
              <a:gd name="connsiteX47" fmla="*/ 2422745 w 2422745"/>
              <a:gd name="connsiteY47" fmla="*/ 483203 h 807720"/>
              <a:gd name="connsiteX48" fmla="*/ 2246983 w 2422745"/>
              <a:gd name="connsiteY48" fmla="*/ 483203 h 807720"/>
              <a:gd name="connsiteX49" fmla="*/ 2246983 w 2422745"/>
              <a:gd name="connsiteY49" fmla="*/ 657043 h 807720"/>
              <a:gd name="connsiteX50" fmla="*/ 2072458 w 2422745"/>
              <a:gd name="connsiteY50" fmla="*/ 657043 h 807720"/>
              <a:gd name="connsiteX51" fmla="*/ 2072458 w 2422745"/>
              <a:gd name="connsiteY51" fmla="*/ 483203 h 807720"/>
              <a:gd name="connsiteX52" fmla="*/ 1896696 w 2422745"/>
              <a:gd name="connsiteY52" fmla="*/ 483203 h 807720"/>
              <a:gd name="connsiteX53" fmla="*/ 1896696 w 2422745"/>
              <a:gd name="connsiteY53" fmla="*/ 657043 h 807720"/>
              <a:gd name="connsiteX54" fmla="*/ 1721591 w 2422745"/>
              <a:gd name="connsiteY54" fmla="*/ 657043 h 807720"/>
              <a:gd name="connsiteX55" fmla="*/ 1721591 w 2422745"/>
              <a:gd name="connsiteY55" fmla="*/ 807720 h 807720"/>
              <a:gd name="connsiteX56" fmla="*/ 1897353 w 2422745"/>
              <a:gd name="connsiteY56" fmla="*/ 807720 h 807720"/>
              <a:gd name="connsiteX57" fmla="*/ 1897353 w 2422745"/>
              <a:gd name="connsiteY57" fmla="*/ 658966 h 807720"/>
              <a:gd name="connsiteX58" fmla="*/ 2071878 w 2422745"/>
              <a:gd name="connsiteY58" fmla="*/ 658966 h 807720"/>
              <a:gd name="connsiteX59" fmla="*/ 2071878 w 2422745"/>
              <a:gd name="connsiteY59" fmla="*/ 807720 h 807720"/>
              <a:gd name="connsiteX60" fmla="*/ 2247640 w 2422745"/>
              <a:gd name="connsiteY60" fmla="*/ 807720 h 807720"/>
              <a:gd name="connsiteX61" fmla="*/ 2247640 w 2422745"/>
              <a:gd name="connsiteY61" fmla="*/ 658966 h 807720"/>
              <a:gd name="connsiteX62" fmla="*/ 2422745 w 2422745"/>
              <a:gd name="connsiteY62" fmla="*/ 658966 h 807720"/>
              <a:gd name="connsiteX63" fmla="*/ 509802 w 2422745"/>
              <a:gd name="connsiteY63" fmla="*/ 142050 h 807720"/>
              <a:gd name="connsiteX64" fmla="*/ 509802 w 2422745"/>
              <a:gd name="connsiteY64" fmla="*/ 307391 h 807720"/>
              <a:gd name="connsiteX65" fmla="*/ 335278 w 2422745"/>
              <a:gd name="connsiteY65" fmla="*/ 307391 h 807720"/>
              <a:gd name="connsiteX66" fmla="*/ 335278 w 2422745"/>
              <a:gd name="connsiteY66" fmla="*/ 142050 h 807720"/>
              <a:gd name="connsiteX67" fmla="*/ 1195421 w 2422745"/>
              <a:gd name="connsiteY67" fmla="*/ 142050 h 807720"/>
              <a:gd name="connsiteX68" fmla="*/ 1195421 w 2422745"/>
              <a:gd name="connsiteY68" fmla="*/ 307391 h 807720"/>
              <a:gd name="connsiteX69" fmla="*/ 1036552 w 2422745"/>
              <a:gd name="connsiteY69" fmla="*/ 307391 h 807720"/>
              <a:gd name="connsiteX70" fmla="*/ 1036552 w 2422745"/>
              <a:gd name="connsiteY70" fmla="*/ 142050 h 807720"/>
              <a:gd name="connsiteX71" fmla="*/ 1545708 w 2422745"/>
              <a:gd name="connsiteY71" fmla="*/ 142050 h 807720"/>
              <a:gd name="connsiteX72" fmla="*/ 1545708 w 2422745"/>
              <a:gd name="connsiteY72" fmla="*/ 307391 h 807720"/>
              <a:gd name="connsiteX73" fmla="*/ 1386839 w 2422745"/>
              <a:gd name="connsiteY73" fmla="*/ 307391 h 807720"/>
              <a:gd name="connsiteX74" fmla="*/ 1386839 w 2422745"/>
              <a:gd name="connsiteY74" fmla="*/ 142050 h 807720"/>
              <a:gd name="connsiteX75" fmla="*/ 2246983 w 2422745"/>
              <a:gd name="connsiteY75" fmla="*/ 142050 h 807720"/>
              <a:gd name="connsiteX76" fmla="*/ 2246983 w 2422745"/>
              <a:gd name="connsiteY76" fmla="*/ 307391 h 807720"/>
              <a:gd name="connsiteX77" fmla="*/ 2072458 w 2422745"/>
              <a:gd name="connsiteY77" fmla="*/ 307391 h 807720"/>
              <a:gd name="connsiteX78" fmla="*/ 2072458 w 2422745"/>
              <a:gd name="connsiteY78" fmla="*/ 142050 h 807720"/>
              <a:gd name="connsiteX79" fmla="*/ 510459 w 2422745"/>
              <a:gd name="connsiteY79" fmla="*/ 0 h 807720"/>
              <a:gd name="connsiteX80" fmla="*/ 334697 w 2422745"/>
              <a:gd name="connsiteY80" fmla="*/ 0 h 807720"/>
              <a:gd name="connsiteX81" fmla="*/ 334697 w 2422745"/>
              <a:gd name="connsiteY81" fmla="*/ 136072 h 807720"/>
              <a:gd name="connsiteX82" fmla="*/ 160173 w 2422745"/>
              <a:gd name="connsiteY82" fmla="*/ 136072 h 807720"/>
              <a:gd name="connsiteX83" fmla="*/ 160173 w 2422745"/>
              <a:gd name="connsiteY83" fmla="*/ 0 h 807720"/>
              <a:gd name="connsiteX84" fmla="*/ 134623 w 2422745"/>
              <a:gd name="connsiteY84" fmla="*/ 0 h 807720"/>
              <a:gd name="connsiteX85" fmla="*/ 0 w 2422745"/>
              <a:gd name="connsiteY85" fmla="*/ 134623 h 807720"/>
              <a:gd name="connsiteX86" fmla="*/ 0 w 2422745"/>
              <a:gd name="connsiteY86" fmla="*/ 142050 h 807720"/>
              <a:gd name="connsiteX87" fmla="*/ 159515 w 2422745"/>
              <a:gd name="connsiteY87" fmla="*/ 142050 h 807720"/>
              <a:gd name="connsiteX88" fmla="*/ 159515 w 2422745"/>
              <a:gd name="connsiteY88" fmla="*/ 307391 h 807720"/>
              <a:gd name="connsiteX89" fmla="*/ 0 w 2422745"/>
              <a:gd name="connsiteY89" fmla="*/ 307391 h 807720"/>
              <a:gd name="connsiteX90" fmla="*/ 0 w 2422745"/>
              <a:gd name="connsiteY90" fmla="*/ 483153 h 807720"/>
              <a:gd name="connsiteX91" fmla="*/ 160173 w 2422745"/>
              <a:gd name="connsiteY91" fmla="*/ 483153 h 807720"/>
              <a:gd name="connsiteX92" fmla="*/ 160173 w 2422745"/>
              <a:gd name="connsiteY92" fmla="*/ 311835 h 807720"/>
              <a:gd name="connsiteX93" fmla="*/ 334697 w 2422745"/>
              <a:gd name="connsiteY93" fmla="*/ 311835 h 807720"/>
              <a:gd name="connsiteX94" fmla="*/ 334697 w 2422745"/>
              <a:gd name="connsiteY94" fmla="*/ 483153 h 807720"/>
              <a:gd name="connsiteX95" fmla="*/ 510459 w 2422745"/>
              <a:gd name="connsiteY95" fmla="*/ 483153 h 807720"/>
              <a:gd name="connsiteX96" fmla="*/ 510459 w 2422745"/>
              <a:gd name="connsiteY96" fmla="*/ 311835 h 807720"/>
              <a:gd name="connsiteX97" fmla="*/ 685564 w 2422745"/>
              <a:gd name="connsiteY97" fmla="*/ 311835 h 807720"/>
              <a:gd name="connsiteX98" fmla="*/ 685564 w 2422745"/>
              <a:gd name="connsiteY98" fmla="*/ 136072 h 807720"/>
              <a:gd name="connsiteX99" fmla="*/ 510459 w 2422745"/>
              <a:gd name="connsiteY99" fmla="*/ 136072 h 807720"/>
              <a:gd name="connsiteX100" fmla="*/ 1546365 w 2422745"/>
              <a:gd name="connsiteY100" fmla="*/ 0 h 807720"/>
              <a:gd name="connsiteX101" fmla="*/ 1370603 w 2422745"/>
              <a:gd name="connsiteY101" fmla="*/ 0 h 807720"/>
              <a:gd name="connsiteX102" fmla="*/ 1370603 w 2422745"/>
              <a:gd name="connsiteY102" fmla="*/ 136072 h 807720"/>
              <a:gd name="connsiteX103" fmla="*/ 1211734 w 2422745"/>
              <a:gd name="connsiteY103" fmla="*/ 136072 h 807720"/>
              <a:gd name="connsiteX104" fmla="*/ 1211734 w 2422745"/>
              <a:gd name="connsiteY104" fmla="*/ 0 h 807720"/>
              <a:gd name="connsiteX105" fmla="*/ 1196079 w 2422745"/>
              <a:gd name="connsiteY105" fmla="*/ 0 h 807720"/>
              <a:gd name="connsiteX106" fmla="*/ 1170529 w 2422745"/>
              <a:gd name="connsiteY106" fmla="*/ 0 h 807720"/>
              <a:gd name="connsiteX107" fmla="*/ 1035972 w 2422745"/>
              <a:gd name="connsiteY107" fmla="*/ 0 h 807720"/>
              <a:gd name="connsiteX108" fmla="*/ 1035972 w 2422745"/>
              <a:gd name="connsiteY108" fmla="*/ 134296 h 807720"/>
              <a:gd name="connsiteX109" fmla="*/ 1035906 w 2422745"/>
              <a:gd name="connsiteY109" fmla="*/ 134623 h 807720"/>
              <a:gd name="connsiteX110" fmla="*/ 1035906 w 2422745"/>
              <a:gd name="connsiteY110" fmla="*/ 136072 h 807720"/>
              <a:gd name="connsiteX111" fmla="*/ 861447 w 2422745"/>
              <a:gd name="connsiteY111" fmla="*/ 136072 h 807720"/>
              <a:gd name="connsiteX112" fmla="*/ 861447 w 2422745"/>
              <a:gd name="connsiteY112" fmla="*/ 0 h 807720"/>
              <a:gd name="connsiteX113" fmla="*/ 685685 w 2422745"/>
              <a:gd name="connsiteY113" fmla="*/ 0 h 807720"/>
              <a:gd name="connsiteX114" fmla="*/ 685685 w 2422745"/>
              <a:gd name="connsiteY114" fmla="*/ 142050 h 807720"/>
              <a:gd name="connsiteX115" fmla="*/ 860790 w 2422745"/>
              <a:gd name="connsiteY115" fmla="*/ 142050 h 807720"/>
              <a:gd name="connsiteX116" fmla="*/ 860790 w 2422745"/>
              <a:gd name="connsiteY116" fmla="*/ 307391 h 807720"/>
              <a:gd name="connsiteX117" fmla="*/ 685685 w 2422745"/>
              <a:gd name="connsiteY117" fmla="*/ 307391 h 807720"/>
              <a:gd name="connsiteX118" fmla="*/ 685685 w 2422745"/>
              <a:gd name="connsiteY118" fmla="*/ 483153 h 807720"/>
              <a:gd name="connsiteX119" fmla="*/ 861447 w 2422745"/>
              <a:gd name="connsiteY119" fmla="*/ 483153 h 807720"/>
              <a:gd name="connsiteX120" fmla="*/ 861447 w 2422745"/>
              <a:gd name="connsiteY120" fmla="*/ 311835 h 807720"/>
              <a:gd name="connsiteX121" fmla="*/ 1035906 w 2422745"/>
              <a:gd name="connsiteY121" fmla="*/ 311835 h 807720"/>
              <a:gd name="connsiteX122" fmla="*/ 1035906 w 2422745"/>
              <a:gd name="connsiteY122" fmla="*/ 483153 h 807720"/>
              <a:gd name="connsiteX123" fmla="*/ 1035972 w 2422745"/>
              <a:gd name="connsiteY123" fmla="*/ 483153 h 807720"/>
              <a:gd name="connsiteX124" fmla="*/ 1196079 w 2422745"/>
              <a:gd name="connsiteY124" fmla="*/ 483153 h 807720"/>
              <a:gd name="connsiteX125" fmla="*/ 1211734 w 2422745"/>
              <a:gd name="connsiteY125" fmla="*/ 483153 h 807720"/>
              <a:gd name="connsiteX126" fmla="*/ 1211734 w 2422745"/>
              <a:gd name="connsiteY126" fmla="*/ 311835 h 807720"/>
              <a:gd name="connsiteX127" fmla="*/ 1370603 w 2422745"/>
              <a:gd name="connsiteY127" fmla="*/ 311835 h 807720"/>
              <a:gd name="connsiteX128" fmla="*/ 1370603 w 2422745"/>
              <a:gd name="connsiteY128" fmla="*/ 483153 h 807720"/>
              <a:gd name="connsiteX129" fmla="*/ 1546365 w 2422745"/>
              <a:gd name="connsiteY129" fmla="*/ 483153 h 807720"/>
              <a:gd name="connsiteX130" fmla="*/ 1546365 w 2422745"/>
              <a:gd name="connsiteY130" fmla="*/ 311835 h 807720"/>
              <a:gd name="connsiteX131" fmla="*/ 1721470 w 2422745"/>
              <a:gd name="connsiteY131" fmla="*/ 311835 h 807720"/>
              <a:gd name="connsiteX132" fmla="*/ 1721470 w 2422745"/>
              <a:gd name="connsiteY132" fmla="*/ 136072 h 807720"/>
              <a:gd name="connsiteX133" fmla="*/ 1546365 w 2422745"/>
              <a:gd name="connsiteY133" fmla="*/ 136072 h 807720"/>
              <a:gd name="connsiteX134" fmla="*/ 2247640 w 2422745"/>
              <a:gd name="connsiteY134" fmla="*/ 0 h 807720"/>
              <a:gd name="connsiteX135" fmla="*/ 2071878 w 2422745"/>
              <a:gd name="connsiteY135" fmla="*/ 0 h 807720"/>
              <a:gd name="connsiteX136" fmla="*/ 2071878 w 2422745"/>
              <a:gd name="connsiteY136" fmla="*/ 136072 h 807720"/>
              <a:gd name="connsiteX137" fmla="*/ 1897353 w 2422745"/>
              <a:gd name="connsiteY137" fmla="*/ 136072 h 807720"/>
              <a:gd name="connsiteX138" fmla="*/ 1897353 w 2422745"/>
              <a:gd name="connsiteY138" fmla="*/ 0 h 807720"/>
              <a:gd name="connsiteX139" fmla="*/ 1721591 w 2422745"/>
              <a:gd name="connsiteY139" fmla="*/ 0 h 807720"/>
              <a:gd name="connsiteX140" fmla="*/ 1721591 w 2422745"/>
              <a:gd name="connsiteY140" fmla="*/ 142050 h 807720"/>
              <a:gd name="connsiteX141" fmla="*/ 1896696 w 2422745"/>
              <a:gd name="connsiteY141" fmla="*/ 142050 h 807720"/>
              <a:gd name="connsiteX142" fmla="*/ 1896696 w 2422745"/>
              <a:gd name="connsiteY142" fmla="*/ 307391 h 807720"/>
              <a:gd name="connsiteX143" fmla="*/ 1721591 w 2422745"/>
              <a:gd name="connsiteY143" fmla="*/ 307391 h 807720"/>
              <a:gd name="connsiteX144" fmla="*/ 1721591 w 2422745"/>
              <a:gd name="connsiteY144" fmla="*/ 483153 h 807720"/>
              <a:gd name="connsiteX145" fmla="*/ 1897353 w 2422745"/>
              <a:gd name="connsiteY145" fmla="*/ 483153 h 807720"/>
              <a:gd name="connsiteX146" fmla="*/ 1897353 w 2422745"/>
              <a:gd name="connsiteY146" fmla="*/ 311835 h 807720"/>
              <a:gd name="connsiteX147" fmla="*/ 2071878 w 2422745"/>
              <a:gd name="connsiteY147" fmla="*/ 311835 h 807720"/>
              <a:gd name="connsiteX148" fmla="*/ 2071878 w 2422745"/>
              <a:gd name="connsiteY148" fmla="*/ 483153 h 807720"/>
              <a:gd name="connsiteX149" fmla="*/ 2247640 w 2422745"/>
              <a:gd name="connsiteY149" fmla="*/ 483153 h 807720"/>
              <a:gd name="connsiteX150" fmla="*/ 2247640 w 2422745"/>
              <a:gd name="connsiteY150" fmla="*/ 311835 h 807720"/>
              <a:gd name="connsiteX151" fmla="*/ 2422745 w 2422745"/>
              <a:gd name="connsiteY151" fmla="*/ 311835 h 807720"/>
              <a:gd name="connsiteX152" fmla="*/ 2422745 w 2422745"/>
              <a:gd name="connsiteY152" fmla="*/ 136072 h 807720"/>
              <a:gd name="connsiteX153" fmla="*/ 2247640 w 2422745"/>
              <a:gd name="connsiteY153" fmla="*/ 136072 h 807720"/>
            </a:gdLst>
            <a:ahLst/>
            <a:cxnLst/>
            <a:rect l="l" t="t" r="r" b="b"/>
            <a:pathLst>
              <a:path w="2422745" h="807720">
                <a:moveTo>
                  <a:pt x="685564" y="483203"/>
                </a:moveTo>
                <a:lnTo>
                  <a:pt x="509802" y="483203"/>
                </a:lnTo>
                <a:lnTo>
                  <a:pt x="509802" y="657043"/>
                </a:lnTo>
                <a:lnTo>
                  <a:pt x="335278" y="657043"/>
                </a:lnTo>
                <a:lnTo>
                  <a:pt x="335278" y="483203"/>
                </a:lnTo>
                <a:lnTo>
                  <a:pt x="159515" y="483203"/>
                </a:lnTo>
                <a:lnTo>
                  <a:pt x="159515" y="657043"/>
                </a:lnTo>
                <a:lnTo>
                  <a:pt x="0" y="657043"/>
                </a:lnTo>
                <a:lnTo>
                  <a:pt x="0" y="673097"/>
                </a:lnTo>
                <a:cubicBezTo>
                  <a:pt x="0" y="747447"/>
                  <a:pt x="60273" y="807720"/>
                  <a:pt x="134623" y="807720"/>
                </a:cubicBezTo>
                <a:lnTo>
                  <a:pt x="160173" y="807720"/>
                </a:lnTo>
                <a:lnTo>
                  <a:pt x="160173" y="658966"/>
                </a:lnTo>
                <a:lnTo>
                  <a:pt x="334697" y="658966"/>
                </a:lnTo>
                <a:lnTo>
                  <a:pt x="334697" y="807720"/>
                </a:lnTo>
                <a:lnTo>
                  <a:pt x="510459" y="807720"/>
                </a:lnTo>
                <a:lnTo>
                  <a:pt x="510459" y="658966"/>
                </a:lnTo>
                <a:lnTo>
                  <a:pt x="685564" y="658966"/>
                </a:lnTo>
                <a:close/>
                <a:moveTo>
                  <a:pt x="1721470" y="483203"/>
                </a:moveTo>
                <a:lnTo>
                  <a:pt x="1545708" y="483203"/>
                </a:lnTo>
                <a:lnTo>
                  <a:pt x="1545708" y="657043"/>
                </a:lnTo>
                <a:lnTo>
                  <a:pt x="1386839" y="657043"/>
                </a:lnTo>
                <a:lnTo>
                  <a:pt x="1386839" y="483203"/>
                </a:lnTo>
                <a:lnTo>
                  <a:pt x="1371184" y="483203"/>
                </a:lnTo>
                <a:lnTo>
                  <a:pt x="1211077" y="483203"/>
                </a:lnTo>
                <a:lnTo>
                  <a:pt x="1195421" y="483203"/>
                </a:lnTo>
                <a:lnTo>
                  <a:pt x="1195421" y="657043"/>
                </a:lnTo>
                <a:lnTo>
                  <a:pt x="1036552" y="657043"/>
                </a:lnTo>
                <a:lnTo>
                  <a:pt x="1036552" y="483203"/>
                </a:lnTo>
                <a:lnTo>
                  <a:pt x="860790" y="483203"/>
                </a:lnTo>
                <a:lnTo>
                  <a:pt x="860790" y="657043"/>
                </a:lnTo>
                <a:lnTo>
                  <a:pt x="685685" y="657043"/>
                </a:lnTo>
                <a:lnTo>
                  <a:pt x="685685" y="807720"/>
                </a:lnTo>
                <a:lnTo>
                  <a:pt x="861447" y="807720"/>
                </a:lnTo>
                <a:lnTo>
                  <a:pt x="861447" y="658966"/>
                </a:lnTo>
                <a:lnTo>
                  <a:pt x="1035906" y="658966"/>
                </a:lnTo>
                <a:lnTo>
                  <a:pt x="1035906" y="673097"/>
                </a:lnTo>
                <a:lnTo>
                  <a:pt x="1035972" y="673424"/>
                </a:lnTo>
                <a:lnTo>
                  <a:pt x="1035972" y="807720"/>
                </a:lnTo>
                <a:lnTo>
                  <a:pt x="1170529" y="807720"/>
                </a:lnTo>
                <a:lnTo>
                  <a:pt x="1196079" y="807720"/>
                </a:lnTo>
                <a:lnTo>
                  <a:pt x="1211734" y="807720"/>
                </a:lnTo>
                <a:lnTo>
                  <a:pt x="1211734" y="658966"/>
                </a:lnTo>
                <a:lnTo>
                  <a:pt x="1370603" y="658966"/>
                </a:lnTo>
                <a:lnTo>
                  <a:pt x="1370603" y="807720"/>
                </a:lnTo>
                <a:lnTo>
                  <a:pt x="1546365" y="807720"/>
                </a:lnTo>
                <a:lnTo>
                  <a:pt x="1546365" y="658966"/>
                </a:lnTo>
                <a:lnTo>
                  <a:pt x="1721470" y="658966"/>
                </a:lnTo>
                <a:close/>
                <a:moveTo>
                  <a:pt x="2422745" y="483203"/>
                </a:moveTo>
                <a:lnTo>
                  <a:pt x="2246983" y="483203"/>
                </a:lnTo>
                <a:lnTo>
                  <a:pt x="2246983" y="657043"/>
                </a:lnTo>
                <a:lnTo>
                  <a:pt x="2072458" y="657043"/>
                </a:lnTo>
                <a:lnTo>
                  <a:pt x="2072458" y="483203"/>
                </a:lnTo>
                <a:lnTo>
                  <a:pt x="1896696" y="483203"/>
                </a:lnTo>
                <a:lnTo>
                  <a:pt x="1896696" y="657043"/>
                </a:lnTo>
                <a:lnTo>
                  <a:pt x="1721591" y="657043"/>
                </a:lnTo>
                <a:lnTo>
                  <a:pt x="1721591" y="807720"/>
                </a:lnTo>
                <a:lnTo>
                  <a:pt x="1897353" y="807720"/>
                </a:lnTo>
                <a:lnTo>
                  <a:pt x="1897353" y="658966"/>
                </a:lnTo>
                <a:lnTo>
                  <a:pt x="2071878" y="658966"/>
                </a:lnTo>
                <a:lnTo>
                  <a:pt x="2071878" y="807720"/>
                </a:lnTo>
                <a:lnTo>
                  <a:pt x="2247640" y="807720"/>
                </a:lnTo>
                <a:lnTo>
                  <a:pt x="2247640" y="658966"/>
                </a:lnTo>
                <a:lnTo>
                  <a:pt x="2422745" y="658966"/>
                </a:lnTo>
                <a:close/>
                <a:moveTo>
                  <a:pt x="509802" y="142050"/>
                </a:moveTo>
                <a:lnTo>
                  <a:pt x="509802" y="307391"/>
                </a:lnTo>
                <a:lnTo>
                  <a:pt x="335278" y="307391"/>
                </a:lnTo>
                <a:lnTo>
                  <a:pt x="335278" y="142050"/>
                </a:lnTo>
                <a:close/>
                <a:moveTo>
                  <a:pt x="1195421" y="142050"/>
                </a:moveTo>
                <a:lnTo>
                  <a:pt x="1195421" y="307391"/>
                </a:lnTo>
                <a:lnTo>
                  <a:pt x="1036552" y="307391"/>
                </a:lnTo>
                <a:lnTo>
                  <a:pt x="1036552" y="142050"/>
                </a:lnTo>
                <a:close/>
                <a:moveTo>
                  <a:pt x="1545708" y="142050"/>
                </a:moveTo>
                <a:lnTo>
                  <a:pt x="1545708" y="307391"/>
                </a:lnTo>
                <a:lnTo>
                  <a:pt x="1386839" y="307391"/>
                </a:lnTo>
                <a:lnTo>
                  <a:pt x="1386839" y="142050"/>
                </a:lnTo>
                <a:close/>
                <a:moveTo>
                  <a:pt x="2246983" y="142050"/>
                </a:moveTo>
                <a:lnTo>
                  <a:pt x="2246983" y="307391"/>
                </a:lnTo>
                <a:lnTo>
                  <a:pt x="2072458" y="307391"/>
                </a:lnTo>
                <a:lnTo>
                  <a:pt x="2072458" y="142050"/>
                </a:lnTo>
                <a:close/>
                <a:moveTo>
                  <a:pt x="510459" y="0"/>
                </a:moveTo>
                <a:lnTo>
                  <a:pt x="334697" y="0"/>
                </a:lnTo>
                <a:lnTo>
                  <a:pt x="334697" y="136072"/>
                </a:lnTo>
                <a:lnTo>
                  <a:pt x="160173" y="136072"/>
                </a:lnTo>
                <a:lnTo>
                  <a:pt x="160173" y="0"/>
                </a:lnTo>
                <a:lnTo>
                  <a:pt x="134623" y="0"/>
                </a:lnTo>
                <a:cubicBezTo>
                  <a:pt x="60273" y="0"/>
                  <a:pt x="0" y="60273"/>
                  <a:pt x="0" y="134623"/>
                </a:cubicBezTo>
                <a:lnTo>
                  <a:pt x="0" y="142050"/>
                </a:lnTo>
                <a:lnTo>
                  <a:pt x="159515" y="142050"/>
                </a:lnTo>
                <a:lnTo>
                  <a:pt x="159515" y="307391"/>
                </a:lnTo>
                <a:lnTo>
                  <a:pt x="0" y="307391"/>
                </a:lnTo>
                <a:lnTo>
                  <a:pt x="0" y="483153"/>
                </a:lnTo>
                <a:lnTo>
                  <a:pt x="160173" y="483153"/>
                </a:lnTo>
                <a:lnTo>
                  <a:pt x="160173" y="311835"/>
                </a:lnTo>
                <a:lnTo>
                  <a:pt x="334697" y="311835"/>
                </a:lnTo>
                <a:lnTo>
                  <a:pt x="334697" y="483153"/>
                </a:lnTo>
                <a:lnTo>
                  <a:pt x="510459" y="483153"/>
                </a:lnTo>
                <a:lnTo>
                  <a:pt x="510459" y="311835"/>
                </a:lnTo>
                <a:lnTo>
                  <a:pt x="685564" y="311835"/>
                </a:lnTo>
                <a:lnTo>
                  <a:pt x="685564" y="136072"/>
                </a:lnTo>
                <a:lnTo>
                  <a:pt x="510459" y="136072"/>
                </a:lnTo>
                <a:close/>
                <a:moveTo>
                  <a:pt x="1546365" y="0"/>
                </a:moveTo>
                <a:lnTo>
                  <a:pt x="1370603" y="0"/>
                </a:lnTo>
                <a:lnTo>
                  <a:pt x="1370603" y="136072"/>
                </a:lnTo>
                <a:lnTo>
                  <a:pt x="1211734" y="136072"/>
                </a:lnTo>
                <a:lnTo>
                  <a:pt x="1211734" y="0"/>
                </a:lnTo>
                <a:lnTo>
                  <a:pt x="1196079" y="0"/>
                </a:lnTo>
                <a:lnTo>
                  <a:pt x="1170529" y="0"/>
                </a:lnTo>
                <a:lnTo>
                  <a:pt x="1035972" y="0"/>
                </a:lnTo>
                <a:lnTo>
                  <a:pt x="1035972" y="134296"/>
                </a:lnTo>
                <a:lnTo>
                  <a:pt x="1035906" y="134623"/>
                </a:lnTo>
                <a:lnTo>
                  <a:pt x="1035906" y="136072"/>
                </a:lnTo>
                <a:lnTo>
                  <a:pt x="861447" y="136072"/>
                </a:lnTo>
                <a:lnTo>
                  <a:pt x="861447" y="0"/>
                </a:lnTo>
                <a:lnTo>
                  <a:pt x="685685" y="0"/>
                </a:lnTo>
                <a:lnTo>
                  <a:pt x="685685" y="142050"/>
                </a:lnTo>
                <a:lnTo>
                  <a:pt x="860790" y="142050"/>
                </a:lnTo>
                <a:lnTo>
                  <a:pt x="860790" y="307391"/>
                </a:lnTo>
                <a:lnTo>
                  <a:pt x="685685" y="307391"/>
                </a:lnTo>
                <a:lnTo>
                  <a:pt x="685685" y="483153"/>
                </a:lnTo>
                <a:lnTo>
                  <a:pt x="861447" y="483153"/>
                </a:lnTo>
                <a:lnTo>
                  <a:pt x="861447" y="311835"/>
                </a:lnTo>
                <a:lnTo>
                  <a:pt x="1035906" y="311835"/>
                </a:lnTo>
                <a:lnTo>
                  <a:pt x="1035906" y="483153"/>
                </a:lnTo>
                <a:lnTo>
                  <a:pt x="1035972" y="483153"/>
                </a:lnTo>
                <a:lnTo>
                  <a:pt x="1196079" y="483153"/>
                </a:lnTo>
                <a:lnTo>
                  <a:pt x="1211734" y="483153"/>
                </a:lnTo>
                <a:lnTo>
                  <a:pt x="1211734" y="311835"/>
                </a:lnTo>
                <a:lnTo>
                  <a:pt x="1370603" y="311835"/>
                </a:lnTo>
                <a:lnTo>
                  <a:pt x="1370603" y="483153"/>
                </a:lnTo>
                <a:lnTo>
                  <a:pt x="1546365" y="483153"/>
                </a:lnTo>
                <a:lnTo>
                  <a:pt x="1546365" y="311835"/>
                </a:lnTo>
                <a:lnTo>
                  <a:pt x="1721470" y="311835"/>
                </a:lnTo>
                <a:lnTo>
                  <a:pt x="1721470" y="136072"/>
                </a:lnTo>
                <a:lnTo>
                  <a:pt x="1546365" y="136072"/>
                </a:lnTo>
                <a:close/>
                <a:moveTo>
                  <a:pt x="2247640" y="0"/>
                </a:moveTo>
                <a:lnTo>
                  <a:pt x="2071878" y="0"/>
                </a:lnTo>
                <a:lnTo>
                  <a:pt x="2071878" y="136072"/>
                </a:lnTo>
                <a:lnTo>
                  <a:pt x="1897353" y="136072"/>
                </a:lnTo>
                <a:lnTo>
                  <a:pt x="1897353" y="0"/>
                </a:lnTo>
                <a:lnTo>
                  <a:pt x="1721591" y="0"/>
                </a:lnTo>
                <a:lnTo>
                  <a:pt x="1721591" y="142050"/>
                </a:lnTo>
                <a:lnTo>
                  <a:pt x="1896696" y="142050"/>
                </a:lnTo>
                <a:lnTo>
                  <a:pt x="1896696" y="307391"/>
                </a:lnTo>
                <a:lnTo>
                  <a:pt x="1721591" y="307391"/>
                </a:lnTo>
                <a:lnTo>
                  <a:pt x="1721591" y="483153"/>
                </a:lnTo>
                <a:lnTo>
                  <a:pt x="1897353" y="483153"/>
                </a:lnTo>
                <a:lnTo>
                  <a:pt x="1897353" y="311835"/>
                </a:lnTo>
                <a:lnTo>
                  <a:pt x="2071878" y="311835"/>
                </a:lnTo>
                <a:lnTo>
                  <a:pt x="2071878" y="483153"/>
                </a:lnTo>
                <a:lnTo>
                  <a:pt x="2247640" y="483153"/>
                </a:lnTo>
                <a:lnTo>
                  <a:pt x="2247640" y="311835"/>
                </a:lnTo>
                <a:lnTo>
                  <a:pt x="2422745" y="311835"/>
                </a:lnTo>
                <a:lnTo>
                  <a:pt x="2422745" y="136072"/>
                </a:lnTo>
                <a:lnTo>
                  <a:pt x="2247640" y="136072"/>
                </a:lnTo>
                <a:close/>
              </a:path>
            </a:pathLst>
          </a:custGeom>
          <a:gradFill>
            <a:gsLst>
              <a:gs pos="17000">
                <a:schemeClr val="accent1">
                  <a:lumMod val="75000"/>
                </a:schemeClr>
              </a:gs>
              <a:gs pos="91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文本框 12"/>
          <p:cNvSpPr txBox="1"/>
          <p:nvPr/>
        </p:nvSpPr>
        <p:spPr>
          <a:xfrm>
            <a:off x="1031124" y="326611"/>
            <a:ext cx="7701382" cy="54207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000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Century" panose="02040604050505020304" pitchFamily="18" charset="0"/>
                <a:ea typeface="poppins-bold"/>
                <a:cs typeface="poppins-bold"/>
              </a:rPr>
              <a:t>Summary</a:t>
            </a:r>
            <a:endParaRPr kumimoji="1" lang="zh-CN" altLang="en-US" sz="28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6417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任意多边形: 形状 5"/>
          <p:cNvSpPr txBox="1"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rgbClr val="FCDCF7">
                  <a:shade val="30000"/>
                  <a:satMod val="115000"/>
                </a:srgbClr>
              </a:gs>
              <a:gs pos="50000">
                <a:srgbClr val="FCDCF7">
                  <a:shade val="67500"/>
                  <a:satMod val="115000"/>
                </a:srgbClr>
              </a:gs>
              <a:gs pos="100000">
                <a:srgbClr val="FCDCF7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任意多边形: 形状 6"/>
          <p:cNvSpPr txBox="1"/>
          <p:nvPr/>
        </p:nvSpPr>
        <p:spPr>
          <a:xfrm>
            <a:off x="0" y="6073997"/>
            <a:ext cx="12187747" cy="622925"/>
          </a:xfrm>
          <a:custGeom>
            <a:avLst/>
            <a:gdLst>
              <a:gd name="connsiteX0" fmla="*/ 12187747 w 12187747"/>
              <a:gd name="connsiteY0" fmla="*/ 0 h 1341101"/>
              <a:gd name="connsiteX1" fmla="*/ 12187747 w 12187747"/>
              <a:gd name="connsiteY1" fmla="*/ 1341101 h 1341101"/>
              <a:gd name="connsiteX2" fmla="*/ 0 w 12187747"/>
              <a:gd name="connsiteY2" fmla="*/ 1341101 h 1341101"/>
              <a:gd name="connsiteX3" fmla="*/ 0 w 12187747"/>
              <a:gd name="connsiteY3" fmla="*/ 344197 h 1341101"/>
              <a:gd name="connsiteX4" fmla="*/ 524722 w 12187747"/>
              <a:gd name="connsiteY4" fmla="*/ 460334 h 1341101"/>
              <a:gd name="connsiteX5" fmla="*/ 5457828 w 12187747"/>
              <a:gd name="connsiteY5" fmla="*/ 947919 h 1341101"/>
              <a:gd name="connsiteX6" fmla="*/ 12029509 w 12187747"/>
              <a:gd name="connsiteY6" fmla="*/ 49664 h 1341101"/>
            </a:gdLst>
            <a:ahLst/>
            <a:cxnLst/>
            <a:rect l="l" t="t" r="r" b="b"/>
            <a:pathLst>
              <a:path w="12187747" h="1341101">
                <a:moveTo>
                  <a:pt x="12187747" y="0"/>
                </a:moveTo>
                <a:lnTo>
                  <a:pt x="12187747" y="1341101"/>
                </a:lnTo>
                <a:lnTo>
                  <a:pt x="0" y="1341101"/>
                </a:lnTo>
                <a:lnTo>
                  <a:pt x="0" y="344197"/>
                </a:lnTo>
                <a:lnTo>
                  <a:pt x="524722" y="460334"/>
                </a:lnTo>
                <a:cubicBezTo>
                  <a:pt x="2040961" y="774302"/>
                  <a:pt x="3707980" y="947919"/>
                  <a:pt x="5457828" y="947919"/>
                </a:cubicBezTo>
                <a:cubicBezTo>
                  <a:pt x="7863869" y="947919"/>
                  <a:pt x="10113311" y="619674"/>
                  <a:pt x="12029509" y="49664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/>
          </a:ln>
          <a:effectLst>
            <a:outerShdw blurRad="177800" sx="102000" sy="102000" algn="ctr" rotWithShape="0">
              <a:schemeClr val="accent1">
                <a:alpha val="27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任意多边形: 形状 7"/>
          <p:cNvSpPr txBox="1"/>
          <p:nvPr/>
        </p:nvSpPr>
        <p:spPr>
          <a:xfrm>
            <a:off x="0" y="6235699"/>
            <a:ext cx="12192000" cy="622299"/>
          </a:xfrm>
          <a:custGeom>
            <a:avLst/>
            <a:gdLst>
              <a:gd name="connsiteX0" fmla="*/ 12192000 w 12192000"/>
              <a:gd name="connsiteY0" fmla="*/ 0 h 1339754"/>
              <a:gd name="connsiteX1" fmla="*/ 12192000 w 12192000"/>
              <a:gd name="connsiteY1" fmla="*/ 1339754 h 1339754"/>
              <a:gd name="connsiteX2" fmla="*/ 0 w 12192000"/>
              <a:gd name="connsiteY2" fmla="*/ 1339754 h 1339754"/>
              <a:gd name="connsiteX3" fmla="*/ 0 w 12192000"/>
              <a:gd name="connsiteY3" fmla="*/ 360513 h 1339754"/>
              <a:gd name="connsiteX4" fmla="*/ 448169 w 12192000"/>
              <a:gd name="connsiteY4" fmla="*/ 458987 h 1339754"/>
              <a:gd name="connsiteX5" fmla="*/ 5417281 w 12192000"/>
              <a:gd name="connsiteY5" fmla="*/ 946572 h 1339754"/>
              <a:gd name="connsiteX6" fmla="*/ 12036927 w 12192000"/>
              <a:gd name="connsiteY6" fmla="*/ 48318 h 1339754"/>
            </a:gdLst>
            <a:ahLst/>
            <a:cxnLst/>
            <a:rect l="l" t="t" r="r" b="b"/>
            <a:pathLst>
              <a:path w="12192000" h="1339754">
                <a:moveTo>
                  <a:pt x="12192000" y="0"/>
                </a:moveTo>
                <a:lnTo>
                  <a:pt x="12192000" y="1339754"/>
                </a:lnTo>
                <a:lnTo>
                  <a:pt x="0" y="1339754"/>
                </a:lnTo>
                <a:lnTo>
                  <a:pt x="0" y="360513"/>
                </a:lnTo>
                <a:lnTo>
                  <a:pt x="448169" y="458987"/>
                </a:lnTo>
                <a:cubicBezTo>
                  <a:pt x="1975475" y="772955"/>
                  <a:pt x="3654661" y="946572"/>
                  <a:pt x="5417281" y="946572"/>
                </a:cubicBezTo>
                <a:cubicBezTo>
                  <a:pt x="7840883" y="946572"/>
                  <a:pt x="10106743" y="618327"/>
                  <a:pt x="12036927" y="48318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flat">
            <a:noFill/>
            <a:miter/>
          </a:ln>
          <a:effectLst>
            <a:outerShdw blurRad="495300" sx="104000" sy="104000" algn="ctr" rotWithShape="0">
              <a:schemeClr val="accent1">
                <a:alpha val="21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任意多边形: 形状 8"/>
          <p:cNvSpPr txBox="1"/>
          <p:nvPr/>
        </p:nvSpPr>
        <p:spPr>
          <a:xfrm>
            <a:off x="552220" y="552240"/>
            <a:ext cx="186266" cy="1750202"/>
          </a:xfrm>
          <a:custGeom>
            <a:avLst/>
            <a:gdLst>
              <a:gd name="connsiteX0" fmla="*/ 93133 w 186266"/>
              <a:gd name="connsiteY0" fmla="*/ 1563936 h 1750202"/>
              <a:gd name="connsiteX1" fmla="*/ 186266 w 186266"/>
              <a:gd name="connsiteY1" fmla="*/ 1657069 h 1750202"/>
              <a:gd name="connsiteX2" fmla="*/ 93133 w 186266"/>
              <a:gd name="connsiteY2" fmla="*/ 1750202 h 1750202"/>
              <a:gd name="connsiteX3" fmla="*/ 0 w 186266"/>
              <a:gd name="connsiteY3" fmla="*/ 1657069 h 1750202"/>
              <a:gd name="connsiteX4" fmla="*/ 93133 w 186266"/>
              <a:gd name="connsiteY4" fmla="*/ 1563936 h 1750202"/>
              <a:gd name="connsiteX5" fmla="*/ 93133 w 186266"/>
              <a:gd name="connsiteY5" fmla="*/ 1172952 h 1750202"/>
              <a:gd name="connsiteX6" fmla="*/ 186266 w 186266"/>
              <a:gd name="connsiteY6" fmla="*/ 1266085 h 1750202"/>
              <a:gd name="connsiteX7" fmla="*/ 93133 w 186266"/>
              <a:gd name="connsiteY7" fmla="*/ 1359218 h 1750202"/>
              <a:gd name="connsiteX8" fmla="*/ 0 w 186266"/>
              <a:gd name="connsiteY8" fmla="*/ 1266085 h 1750202"/>
              <a:gd name="connsiteX9" fmla="*/ 93133 w 186266"/>
              <a:gd name="connsiteY9" fmla="*/ 1172952 h 1750202"/>
              <a:gd name="connsiteX10" fmla="*/ 93133 w 186266"/>
              <a:gd name="connsiteY10" fmla="*/ 781968 h 1750202"/>
              <a:gd name="connsiteX11" fmla="*/ 186266 w 186266"/>
              <a:gd name="connsiteY11" fmla="*/ 875101 h 1750202"/>
              <a:gd name="connsiteX12" fmla="*/ 93133 w 186266"/>
              <a:gd name="connsiteY12" fmla="*/ 968234 h 1750202"/>
              <a:gd name="connsiteX13" fmla="*/ 0 w 186266"/>
              <a:gd name="connsiteY13" fmla="*/ 875101 h 1750202"/>
              <a:gd name="connsiteX14" fmla="*/ 93133 w 186266"/>
              <a:gd name="connsiteY14" fmla="*/ 781968 h 1750202"/>
              <a:gd name="connsiteX15" fmla="*/ 93133 w 186266"/>
              <a:gd name="connsiteY15" fmla="*/ 390984 h 1750202"/>
              <a:gd name="connsiteX16" fmla="*/ 186266 w 186266"/>
              <a:gd name="connsiteY16" fmla="*/ 484117 h 1750202"/>
              <a:gd name="connsiteX17" fmla="*/ 93133 w 186266"/>
              <a:gd name="connsiteY17" fmla="*/ 577250 h 1750202"/>
              <a:gd name="connsiteX18" fmla="*/ 0 w 186266"/>
              <a:gd name="connsiteY18" fmla="*/ 484117 h 1750202"/>
              <a:gd name="connsiteX19" fmla="*/ 93133 w 186266"/>
              <a:gd name="connsiteY19" fmla="*/ 390984 h 1750202"/>
              <a:gd name="connsiteX20" fmla="*/ 93133 w 186266"/>
              <a:gd name="connsiteY20" fmla="*/ 0 h 1750202"/>
              <a:gd name="connsiteX21" fmla="*/ 186266 w 186266"/>
              <a:gd name="connsiteY21" fmla="*/ 93133 h 1750202"/>
              <a:gd name="connsiteX22" fmla="*/ 93133 w 186266"/>
              <a:gd name="connsiteY22" fmla="*/ 186266 h 1750202"/>
              <a:gd name="connsiteX23" fmla="*/ 0 w 186266"/>
              <a:gd name="connsiteY23" fmla="*/ 93133 h 1750202"/>
              <a:gd name="connsiteX24" fmla="*/ 93133 w 186266"/>
              <a:gd name="connsiteY24" fmla="*/ 0 h 1750202"/>
            </a:gdLst>
            <a:ahLst/>
            <a:cxnLst/>
            <a:rect l="l" t="t" r="r" b="b"/>
            <a:pathLst>
              <a:path w="186266" h="1750202">
                <a:moveTo>
                  <a:pt x="93133" y="1563936"/>
                </a:moveTo>
                <a:cubicBezTo>
                  <a:pt x="144569" y="1563936"/>
                  <a:pt x="186266" y="1605633"/>
                  <a:pt x="186266" y="1657069"/>
                </a:cubicBezTo>
                <a:cubicBezTo>
                  <a:pt x="186266" y="1708505"/>
                  <a:pt x="144569" y="1750202"/>
                  <a:pt x="93133" y="1750202"/>
                </a:cubicBezTo>
                <a:cubicBezTo>
                  <a:pt x="41697" y="1750202"/>
                  <a:pt x="0" y="1708505"/>
                  <a:pt x="0" y="1657069"/>
                </a:cubicBezTo>
                <a:cubicBezTo>
                  <a:pt x="0" y="1605633"/>
                  <a:pt x="41697" y="1563936"/>
                  <a:pt x="93133" y="1563936"/>
                </a:cubicBezTo>
                <a:close/>
                <a:moveTo>
                  <a:pt x="93133" y="1172952"/>
                </a:moveTo>
                <a:cubicBezTo>
                  <a:pt x="144569" y="1172952"/>
                  <a:pt x="186266" y="1214649"/>
                  <a:pt x="186266" y="1266085"/>
                </a:cubicBezTo>
                <a:cubicBezTo>
                  <a:pt x="186266" y="1317521"/>
                  <a:pt x="144569" y="1359218"/>
                  <a:pt x="93133" y="1359218"/>
                </a:cubicBezTo>
                <a:cubicBezTo>
                  <a:pt x="41697" y="1359218"/>
                  <a:pt x="0" y="1317521"/>
                  <a:pt x="0" y="1266085"/>
                </a:cubicBezTo>
                <a:cubicBezTo>
                  <a:pt x="0" y="1214649"/>
                  <a:pt x="41697" y="1172952"/>
                  <a:pt x="93133" y="1172952"/>
                </a:cubicBezTo>
                <a:close/>
                <a:moveTo>
                  <a:pt x="93133" y="781968"/>
                </a:moveTo>
                <a:cubicBezTo>
                  <a:pt x="144569" y="781968"/>
                  <a:pt x="186266" y="823665"/>
                  <a:pt x="186266" y="875101"/>
                </a:cubicBezTo>
                <a:cubicBezTo>
                  <a:pt x="186266" y="926537"/>
                  <a:pt x="144569" y="968234"/>
                  <a:pt x="93133" y="968234"/>
                </a:cubicBezTo>
                <a:cubicBezTo>
                  <a:pt x="41697" y="968234"/>
                  <a:pt x="0" y="926537"/>
                  <a:pt x="0" y="875101"/>
                </a:cubicBezTo>
                <a:cubicBezTo>
                  <a:pt x="0" y="823665"/>
                  <a:pt x="41697" y="781968"/>
                  <a:pt x="93133" y="781968"/>
                </a:cubicBezTo>
                <a:close/>
                <a:moveTo>
                  <a:pt x="93133" y="390984"/>
                </a:moveTo>
                <a:cubicBezTo>
                  <a:pt x="144569" y="390984"/>
                  <a:pt x="186266" y="432681"/>
                  <a:pt x="186266" y="484117"/>
                </a:cubicBezTo>
                <a:cubicBezTo>
                  <a:pt x="186266" y="535553"/>
                  <a:pt x="144569" y="577250"/>
                  <a:pt x="93133" y="577250"/>
                </a:cubicBezTo>
                <a:cubicBezTo>
                  <a:pt x="41697" y="577250"/>
                  <a:pt x="0" y="535553"/>
                  <a:pt x="0" y="484117"/>
                </a:cubicBezTo>
                <a:cubicBezTo>
                  <a:pt x="0" y="432681"/>
                  <a:pt x="41697" y="390984"/>
                  <a:pt x="93133" y="390984"/>
                </a:cubicBezTo>
                <a:close/>
                <a:moveTo>
                  <a:pt x="93133" y="0"/>
                </a:moveTo>
                <a:cubicBezTo>
                  <a:pt x="144569" y="0"/>
                  <a:pt x="186266" y="41697"/>
                  <a:pt x="186266" y="93133"/>
                </a:cubicBezTo>
                <a:cubicBezTo>
                  <a:pt x="186266" y="144569"/>
                  <a:pt x="144569" y="186266"/>
                  <a:pt x="93133" y="186266"/>
                </a:cubicBezTo>
                <a:cubicBezTo>
                  <a:pt x="41697" y="186266"/>
                  <a:pt x="0" y="144569"/>
                  <a:pt x="0" y="93133"/>
                </a:cubicBezTo>
                <a:cubicBezTo>
                  <a:pt x="0" y="41697"/>
                  <a:pt x="41697" y="0"/>
                  <a:pt x="93133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lumMod val="75000"/>
                </a:schemeClr>
              </a:gs>
            </a:gsLst>
            <a:lin ang="16200000" scaled="0"/>
          </a:gradFill>
          <a:ln w="12700" cap="flat">
            <a:noFill/>
            <a:miter/>
          </a:ln>
          <a:effectLst>
            <a:outerShdw blurRad="495300" sx="104000" sy="104000" algn="ctr" rotWithShape="0">
              <a:schemeClr val="accent1">
                <a:alpha val="21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角 9"/>
          <p:cNvSpPr txBox="1"/>
          <p:nvPr/>
        </p:nvSpPr>
        <p:spPr>
          <a:xfrm>
            <a:off x="645353" y="2570401"/>
            <a:ext cx="14400" cy="3125271"/>
          </a:xfrm>
          <a:prstGeom prst="roundRect">
            <a:avLst/>
          </a:prstGeom>
          <a:solidFill>
            <a:schemeClr val="accent1">
              <a:alpha val="38000"/>
            </a:schemeClr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角 12"/>
          <p:cNvSpPr txBox="1"/>
          <p:nvPr/>
        </p:nvSpPr>
        <p:spPr>
          <a:xfrm>
            <a:off x="1223755" y="1960977"/>
            <a:ext cx="2309104" cy="1058001"/>
          </a:xfrm>
          <a:prstGeom prst="roundRect">
            <a:avLst>
              <a:gd name="adj" fmla="val 13659"/>
            </a:avLst>
          </a:prstGeom>
          <a:solidFill>
            <a:schemeClr val="bg1"/>
          </a:solidFill>
          <a:ln w="12700" cap="flat">
            <a:noFill/>
            <a:miter/>
          </a:ln>
          <a:effectLst>
            <a:outerShdw blurRad="177800" sx="102000" sy="102000" algn="ctr" rotWithShape="0">
              <a:schemeClr val="accent1">
                <a:alpha val="27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角 13"/>
          <p:cNvSpPr txBox="1"/>
          <p:nvPr/>
        </p:nvSpPr>
        <p:spPr>
          <a:xfrm>
            <a:off x="1825645" y="1745775"/>
            <a:ext cx="1105325" cy="50012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flat">
            <a:noFill/>
            <a:miter/>
          </a:ln>
          <a:effectLst>
            <a:outerShdw blurRad="495300" sx="104000" sy="104000" algn="ctr" rotWithShape="0">
              <a:schemeClr val="accent1">
                <a:alpha val="21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文本框 14"/>
          <p:cNvSpPr txBox="1"/>
          <p:nvPr/>
        </p:nvSpPr>
        <p:spPr>
          <a:xfrm>
            <a:off x="1767006" y="1815227"/>
            <a:ext cx="903550" cy="36121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PART</a:t>
            </a:r>
            <a:endParaRPr kumimoji="1" lang="zh-CN" altLang="en-US"/>
          </a:p>
        </p:txBody>
      </p:sp>
      <p:sp>
        <p:nvSpPr>
          <p:cNvPr id="11" name="文本框 15"/>
          <p:cNvSpPr txBox="1"/>
          <p:nvPr/>
        </p:nvSpPr>
        <p:spPr>
          <a:xfrm>
            <a:off x="2391005" y="1675868"/>
            <a:ext cx="598597" cy="6399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01</a:t>
            </a:r>
            <a:endParaRPr kumimoji="1" lang="zh-CN" altLang="en-US"/>
          </a:p>
        </p:txBody>
      </p:sp>
      <p:sp>
        <p:nvSpPr>
          <p:cNvPr id="12" name="文本框 16"/>
          <p:cNvSpPr txBox="1"/>
          <p:nvPr/>
        </p:nvSpPr>
        <p:spPr>
          <a:xfrm>
            <a:off x="1313094" y="2289454"/>
            <a:ext cx="2143125" cy="6135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400" b="1" dirty="0">
                <a:ln w="12700">
                  <a:noFill/>
                </a:ln>
                <a:solidFill>
                  <a:srgbClr val="7030A0"/>
                </a:solidFill>
                <a:latin typeface="Century" panose="02040604050505020304" pitchFamily="18" charset="0"/>
                <a:ea typeface="Poppins"/>
                <a:cs typeface="Poppins"/>
              </a:rPr>
              <a:t>Adjuvant Pharmacologic Therapies</a:t>
            </a:r>
            <a:endParaRPr kumimoji="1" lang="zh-CN" altLang="en-US" sz="2000" b="1" dirty="0">
              <a:solidFill>
                <a:srgbClr val="7030A0"/>
              </a:solidFill>
              <a:latin typeface="Century" panose="02040604050505020304" pitchFamily="18" charset="0"/>
            </a:endParaRPr>
          </a:p>
        </p:txBody>
      </p:sp>
      <p:sp>
        <p:nvSpPr>
          <p:cNvPr id="13" name="矩形: 圆角 18"/>
          <p:cNvSpPr txBox="1"/>
          <p:nvPr/>
        </p:nvSpPr>
        <p:spPr>
          <a:xfrm>
            <a:off x="3765575" y="1960977"/>
            <a:ext cx="2309104" cy="1058001"/>
          </a:xfrm>
          <a:prstGeom prst="roundRect">
            <a:avLst>
              <a:gd name="adj" fmla="val 13659"/>
            </a:avLst>
          </a:prstGeom>
          <a:solidFill>
            <a:schemeClr val="bg1"/>
          </a:solidFill>
          <a:ln w="12700" cap="flat">
            <a:noFill/>
            <a:miter/>
          </a:ln>
          <a:effectLst>
            <a:outerShdw blurRad="177800" sx="102000" sy="102000" algn="ctr" rotWithShape="0">
              <a:schemeClr val="accent1">
                <a:alpha val="27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矩形: 圆角 19"/>
          <p:cNvSpPr txBox="1"/>
          <p:nvPr/>
        </p:nvSpPr>
        <p:spPr>
          <a:xfrm>
            <a:off x="4367465" y="1745775"/>
            <a:ext cx="1105325" cy="50012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flat">
            <a:noFill/>
            <a:miter/>
          </a:ln>
          <a:effectLst>
            <a:outerShdw blurRad="495300" sx="104000" sy="104000" algn="ctr" rotWithShape="0">
              <a:schemeClr val="accent1">
                <a:alpha val="21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文本框 20"/>
          <p:cNvSpPr txBox="1"/>
          <p:nvPr/>
        </p:nvSpPr>
        <p:spPr>
          <a:xfrm>
            <a:off x="4308826" y="1815227"/>
            <a:ext cx="903550" cy="36121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PART</a:t>
            </a:r>
            <a:endParaRPr kumimoji="1" lang="zh-CN" altLang="en-US"/>
          </a:p>
        </p:txBody>
      </p:sp>
      <p:sp>
        <p:nvSpPr>
          <p:cNvPr id="16" name="文本框 21"/>
          <p:cNvSpPr txBox="1"/>
          <p:nvPr/>
        </p:nvSpPr>
        <p:spPr>
          <a:xfrm>
            <a:off x="4932825" y="1675868"/>
            <a:ext cx="598597" cy="6399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02</a:t>
            </a:r>
            <a:endParaRPr kumimoji="1" lang="zh-CN" altLang="en-US"/>
          </a:p>
        </p:txBody>
      </p:sp>
      <p:sp>
        <p:nvSpPr>
          <p:cNvPr id="17" name="文本框 22"/>
          <p:cNvSpPr txBox="1"/>
          <p:nvPr/>
        </p:nvSpPr>
        <p:spPr>
          <a:xfrm>
            <a:off x="3854914" y="2289454"/>
            <a:ext cx="2143125" cy="6135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b="1" dirty="0">
                <a:ln w="12700">
                  <a:noFill/>
                </a:ln>
                <a:solidFill>
                  <a:srgbClr val="800080"/>
                </a:solidFill>
                <a:latin typeface="Century" panose="02040604050505020304" pitchFamily="18" charset="0"/>
                <a:ea typeface="Poppins"/>
                <a:cs typeface="Poppins"/>
              </a:rPr>
              <a:t>Standard of Care</a:t>
            </a:r>
            <a:endParaRPr kumimoji="1" lang="zh-CN" altLang="en-US" sz="2000" b="1" dirty="0">
              <a:solidFill>
                <a:srgbClr val="800080"/>
              </a:solidFill>
              <a:latin typeface="Century" panose="02040604050505020304" pitchFamily="18" charset="0"/>
            </a:endParaRPr>
          </a:p>
        </p:txBody>
      </p:sp>
      <p:sp>
        <p:nvSpPr>
          <p:cNvPr id="18" name="矩形: 圆角 24"/>
          <p:cNvSpPr txBox="1"/>
          <p:nvPr/>
        </p:nvSpPr>
        <p:spPr>
          <a:xfrm>
            <a:off x="6307395" y="1967256"/>
            <a:ext cx="2309104" cy="1058001"/>
          </a:xfrm>
          <a:prstGeom prst="roundRect">
            <a:avLst>
              <a:gd name="adj" fmla="val 13659"/>
            </a:avLst>
          </a:prstGeom>
          <a:solidFill>
            <a:schemeClr val="bg1"/>
          </a:solidFill>
          <a:ln w="12700" cap="flat">
            <a:noFill/>
            <a:miter/>
          </a:ln>
          <a:effectLst>
            <a:outerShdw blurRad="177800" sx="102000" sy="102000" algn="ctr" rotWithShape="0">
              <a:schemeClr val="accent1">
                <a:alpha val="27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矩形: 圆角 25"/>
          <p:cNvSpPr txBox="1"/>
          <p:nvPr/>
        </p:nvSpPr>
        <p:spPr>
          <a:xfrm>
            <a:off x="6909285" y="1739496"/>
            <a:ext cx="1105325" cy="50012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flat">
            <a:noFill/>
            <a:miter/>
          </a:ln>
          <a:effectLst>
            <a:outerShdw blurRad="495300" sx="104000" sy="104000" algn="ctr" rotWithShape="0">
              <a:schemeClr val="accent1">
                <a:alpha val="21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文本框 26"/>
          <p:cNvSpPr txBox="1"/>
          <p:nvPr/>
        </p:nvSpPr>
        <p:spPr>
          <a:xfrm>
            <a:off x="6755773" y="1808948"/>
            <a:ext cx="1093296" cy="36121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PART</a:t>
            </a:r>
            <a:endParaRPr kumimoji="1" lang="zh-CN" altLang="en-US"/>
          </a:p>
        </p:txBody>
      </p:sp>
      <p:sp>
        <p:nvSpPr>
          <p:cNvPr id="21" name="文本框 27"/>
          <p:cNvSpPr txBox="1"/>
          <p:nvPr/>
        </p:nvSpPr>
        <p:spPr>
          <a:xfrm>
            <a:off x="7474645" y="1669589"/>
            <a:ext cx="598597" cy="6399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03</a:t>
            </a:r>
            <a:endParaRPr kumimoji="1" lang="zh-CN" altLang="en-US"/>
          </a:p>
        </p:txBody>
      </p:sp>
      <p:sp>
        <p:nvSpPr>
          <p:cNvPr id="22" name="文本框 28"/>
          <p:cNvSpPr txBox="1"/>
          <p:nvPr/>
        </p:nvSpPr>
        <p:spPr>
          <a:xfrm>
            <a:off x="6396734" y="2289454"/>
            <a:ext cx="2143125" cy="6135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b="1" dirty="0">
                <a:ln w="12700">
                  <a:noFill/>
                </a:ln>
                <a:solidFill>
                  <a:srgbClr val="800080"/>
                </a:solidFill>
                <a:latin typeface="Century" panose="02040604050505020304" pitchFamily="18" charset="0"/>
                <a:ea typeface="Poppins"/>
                <a:cs typeface="Poppins"/>
              </a:rPr>
              <a:t>Phenobarbital</a:t>
            </a:r>
            <a:endParaRPr kumimoji="1" lang="zh-CN" altLang="en-US" sz="2000" b="1" dirty="0">
              <a:solidFill>
                <a:srgbClr val="800080"/>
              </a:solidFill>
              <a:latin typeface="Century" panose="02040604050505020304" pitchFamily="18" charset="0"/>
            </a:endParaRPr>
          </a:p>
        </p:txBody>
      </p:sp>
      <p:sp>
        <p:nvSpPr>
          <p:cNvPr id="23" name="矩形: 圆角 67"/>
          <p:cNvSpPr txBox="1"/>
          <p:nvPr/>
        </p:nvSpPr>
        <p:spPr>
          <a:xfrm>
            <a:off x="8849215" y="1967256"/>
            <a:ext cx="2309104" cy="1058001"/>
          </a:xfrm>
          <a:prstGeom prst="roundRect">
            <a:avLst>
              <a:gd name="adj" fmla="val 13659"/>
            </a:avLst>
          </a:prstGeom>
          <a:solidFill>
            <a:schemeClr val="bg1"/>
          </a:solidFill>
          <a:ln w="12700" cap="flat">
            <a:noFill/>
            <a:miter/>
          </a:ln>
          <a:effectLst>
            <a:outerShdw blurRad="177800" sx="102000" sy="102000" algn="ctr" rotWithShape="0">
              <a:schemeClr val="accent1">
                <a:alpha val="27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矩形: 圆角 68"/>
          <p:cNvSpPr txBox="1"/>
          <p:nvPr/>
        </p:nvSpPr>
        <p:spPr>
          <a:xfrm>
            <a:off x="9451105" y="1739496"/>
            <a:ext cx="1105325" cy="50012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flat">
            <a:noFill/>
            <a:miter/>
          </a:ln>
          <a:effectLst>
            <a:outerShdw blurRad="495300" sx="104000" sy="104000" algn="ctr" rotWithShape="0">
              <a:schemeClr val="accent1">
                <a:alpha val="21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文本框 69"/>
          <p:cNvSpPr txBox="1"/>
          <p:nvPr/>
        </p:nvSpPr>
        <p:spPr>
          <a:xfrm>
            <a:off x="9297593" y="1808948"/>
            <a:ext cx="1093296" cy="36121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PART</a:t>
            </a:r>
            <a:endParaRPr kumimoji="1" lang="zh-CN" altLang="en-US"/>
          </a:p>
        </p:txBody>
      </p:sp>
      <p:sp>
        <p:nvSpPr>
          <p:cNvPr id="26" name="文本框 70"/>
          <p:cNvSpPr txBox="1"/>
          <p:nvPr/>
        </p:nvSpPr>
        <p:spPr>
          <a:xfrm>
            <a:off x="10016465" y="1669589"/>
            <a:ext cx="598597" cy="6399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04</a:t>
            </a:r>
            <a:endParaRPr kumimoji="1" lang="zh-CN" altLang="en-US"/>
          </a:p>
        </p:txBody>
      </p:sp>
      <p:sp>
        <p:nvSpPr>
          <p:cNvPr id="27" name="文本框 71"/>
          <p:cNvSpPr txBox="1"/>
          <p:nvPr/>
        </p:nvSpPr>
        <p:spPr>
          <a:xfrm>
            <a:off x="8938554" y="2289454"/>
            <a:ext cx="2143125" cy="6135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 b="1" dirty="0">
                <a:ln w="12700">
                  <a:noFill/>
                </a:ln>
                <a:solidFill>
                  <a:srgbClr val="800080"/>
                </a:solidFill>
                <a:latin typeface="Century" panose="02040604050505020304" pitchFamily="18" charset="0"/>
                <a:ea typeface="Poppins"/>
                <a:cs typeface="Poppins"/>
              </a:rPr>
              <a:t>Fibrates</a:t>
            </a:r>
            <a:endParaRPr kumimoji="1" lang="zh-CN" altLang="en-US" sz="2400" b="1" dirty="0">
              <a:solidFill>
                <a:srgbClr val="800080"/>
              </a:solidFill>
              <a:latin typeface="Century" panose="02040604050505020304" pitchFamily="18" charset="0"/>
            </a:endParaRPr>
          </a:p>
        </p:txBody>
      </p:sp>
      <p:sp>
        <p:nvSpPr>
          <p:cNvPr id="28" name="矩形: 圆角 73"/>
          <p:cNvSpPr txBox="1"/>
          <p:nvPr/>
        </p:nvSpPr>
        <p:spPr>
          <a:xfrm>
            <a:off x="1223755" y="3453864"/>
            <a:ext cx="2309104" cy="1058001"/>
          </a:xfrm>
          <a:prstGeom prst="roundRect">
            <a:avLst>
              <a:gd name="adj" fmla="val 13659"/>
            </a:avLst>
          </a:prstGeom>
          <a:solidFill>
            <a:schemeClr val="bg1"/>
          </a:solidFill>
          <a:ln w="12700" cap="flat">
            <a:noFill/>
            <a:miter/>
          </a:ln>
          <a:effectLst>
            <a:outerShdw blurRad="177800" sx="102000" sy="102000" algn="ctr" rotWithShape="0">
              <a:schemeClr val="accent1">
                <a:alpha val="27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矩形: 圆角 74"/>
          <p:cNvSpPr txBox="1"/>
          <p:nvPr/>
        </p:nvSpPr>
        <p:spPr>
          <a:xfrm>
            <a:off x="1825645" y="3238662"/>
            <a:ext cx="1105325" cy="50012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flat">
            <a:noFill/>
            <a:miter/>
          </a:ln>
          <a:effectLst>
            <a:outerShdw blurRad="495300" sx="104000" sy="104000" algn="ctr" rotWithShape="0">
              <a:schemeClr val="accent1">
                <a:alpha val="21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文本框 75"/>
          <p:cNvSpPr txBox="1"/>
          <p:nvPr/>
        </p:nvSpPr>
        <p:spPr>
          <a:xfrm>
            <a:off x="1767006" y="3308114"/>
            <a:ext cx="903550" cy="36121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PART</a:t>
            </a:r>
            <a:endParaRPr kumimoji="1" lang="zh-CN" altLang="en-US"/>
          </a:p>
        </p:txBody>
      </p:sp>
      <p:sp>
        <p:nvSpPr>
          <p:cNvPr id="31" name="文本框 76"/>
          <p:cNvSpPr txBox="1"/>
          <p:nvPr/>
        </p:nvSpPr>
        <p:spPr>
          <a:xfrm>
            <a:off x="2391005" y="3168755"/>
            <a:ext cx="598597" cy="6399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05</a:t>
            </a:r>
            <a:endParaRPr kumimoji="1" lang="zh-CN" altLang="en-US"/>
          </a:p>
        </p:txBody>
      </p:sp>
      <p:sp>
        <p:nvSpPr>
          <p:cNvPr id="32" name="文本框 77"/>
          <p:cNvSpPr txBox="1"/>
          <p:nvPr/>
        </p:nvSpPr>
        <p:spPr>
          <a:xfrm>
            <a:off x="1313094" y="3782340"/>
            <a:ext cx="2143125" cy="6135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 b="1" dirty="0">
                <a:ln w="12700">
                  <a:noFill/>
                </a:ln>
                <a:solidFill>
                  <a:srgbClr val="800080"/>
                </a:solidFill>
                <a:latin typeface="Century" panose="02040604050505020304" pitchFamily="18" charset="0"/>
                <a:ea typeface="Poppins"/>
                <a:cs typeface="Poppins"/>
              </a:rPr>
              <a:t>Zinc Sulfate</a:t>
            </a:r>
            <a:endParaRPr kumimoji="1" lang="zh-CN" altLang="en-US" b="1" dirty="0">
              <a:solidFill>
                <a:srgbClr val="800080"/>
              </a:solidFill>
              <a:latin typeface="Century" panose="02040604050505020304" pitchFamily="18" charset="0"/>
            </a:endParaRPr>
          </a:p>
        </p:txBody>
      </p:sp>
      <p:sp>
        <p:nvSpPr>
          <p:cNvPr id="33" name="矩形: 圆角 79"/>
          <p:cNvSpPr txBox="1"/>
          <p:nvPr/>
        </p:nvSpPr>
        <p:spPr>
          <a:xfrm>
            <a:off x="3765575" y="3453863"/>
            <a:ext cx="2309104" cy="1058001"/>
          </a:xfrm>
          <a:prstGeom prst="roundRect">
            <a:avLst>
              <a:gd name="adj" fmla="val 13659"/>
            </a:avLst>
          </a:prstGeom>
          <a:solidFill>
            <a:schemeClr val="bg1"/>
          </a:solidFill>
          <a:ln w="12700" cap="flat">
            <a:noFill/>
            <a:miter/>
          </a:ln>
          <a:effectLst>
            <a:outerShdw blurRad="177800" sx="102000" sy="102000" algn="ctr" rotWithShape="0">
              <a:schemeClr val="accent1">
                <a:alpha val="27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矩形: 圆角 80"/>
          <p:cNvSpPr txBox="1"/>
          <p:nvPr/>
        </p:nvSpPr>
        <p:spPr>
          <a:xfrm>
            <a:off x="4367465" y="3238661"/>
            <a:ext cx="1105325" cy="50012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flat">
            <a:noFill/>
            <a:miter/>
          </a:ln>
          <a:effectLst>
            <a:outerShdw blurRad="495300" sx="104000" sy="104000" algn="ctr" rotWithShape="0">
              <a:schemeClr val="accent1">
                <a:alpha val="21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文本框 81"/>
          <p:cNvSpPr txBox="1"/>
          <p:nvPr/>
        </p:nvSpPr>
        <p:spPr>
          <a:xfrm>
            <a:off x="4308826" y="3308113"/>
            <a:ext cx="903550" cy="36121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PART</a:t>
            </a:r>
            <a:endParaRPr kumimoji="1" lang="zh-CN" altLang="en-US"/>
          </a:p>
        </p:txBody>
      </p:sp>
      <p:sp>
        <p:nvSpPr>
          <p:cNvPr id="36" name="文本框 82"/>
          <p:cNvSpPr txBox="1"/>
          <p:nvPr/>
        </p:nvSpPr>
        <p:spPr>
          <a:xfrm>
            <a:off x="4932825" y="3168754"/>
            <a:ext cx="598597" cy="6399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06</a:t>
            </a:r>
            <a:endParaRPr kumimoji="1" lang="zh-CN" altLang="en-US"/>
          </a:p>
        </p:txBody>
      </p:sp>
      <p:sp>
        <p:nvSpPr>
          <p:cNvPr id="37" name="文本框 83"/>
          <p:cNvSpPr txBox="1"/>
          <p:nvPr/>
        </p:nvSpPr>
        <p:spPr>
          <a:xfrm>
            <a:off x="3854914" y="3782340"/>
            <a:ext cx="2143125" cy="6135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 b="1" dirty="0">
                <a:ln w="12700">
                  <a:noFill/>
                </a:ln>
                <a:solidFill>
                  <a:srgbClr val="800080"/>
                </a:solidFill>
                <a:latin typeface="Century" panose="02040604050505020304" pitchFamily="18" charset="0"/>
                <a:ea typeface="Poppins"/>
                <a:cs typeface="Poppins"/>
              </a:rPr>
              <a:t>Ursodeoxycholic Acid (UDCA)</a:t>
            </a:r>
            <a:endParaRPr kumimoji="1" lang="zh-CN" altLang="en-US" b="1" dirty="0">
              <a:solidFill>
                <a:srgbClr val="800080"/>
              </a:solidFill>
              <a:latin typeface="Century" panose="02040604050505020304" pitchFamily="18" charset="0"/>
            </a:endParaRPr>
          </a:p>
        </p:txBody>
      </p:sp>
      <p:sp>
        <p:nvSpPr>
          <p:cNvPr id="38" name="矩形: 圆角 85"/>
          <p:cNvSpPr txBox="1"/>
          <p:nvPr/>
        </p:nvSpPr>
        <p:spPr>
          <a:xfrm>
            <a:off x="6307395" y="3460142"/>
            <a:ext cx="2309104" cy="1058001"/>
          </a:xfrm>
          <a:prstGeom prst="roundRect">
            <a:avLst>
              <a:gd name="adj" fmla="val 13659"/>
            </a:avLst>
          </a:prstGeom>
          <a:solidFill>
            <a:schemeClr val="bg1"/>
          </a:solidFill>
          <a:ln w="12700" cap="flat">
            <a:noFill/>
            <a:miter/>
          </a:ln>
          <a:effectLst>
            <a:outerShdw blurRad="177800" sx="102000" sy="102000" algn="ctr" rotWithShape="0">
              <a:schemeClr val="accent1">
                <a:alpha val="27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9" name="矩形: 圆角 86"/>
          <p:cNvSpPr txBox="1"/>
          <p:nvPr/>
        </p:nvSpPr>
        <p:spPr>
          <a:xfrm>
            <a:off x="6909285" y="3232382"/>
            <a:ext cx="1105325" cy="50012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flat">
            <a:noFill/>
            <a:miter/>
          </a:ln>
          <a:effectLst>
            <a:outerShdw blurRad="495300" sx="104000" sy="104000" algn="ctr" rotWithShape="0">
              <a:schemeClr val="accent1">
                <a:alpha val="21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0" name="文本框 87"/>
          <p:cNvSpPr txBox="1"/>
          <p:nvPr/>
        </p:nvSpPr>
        <p:spPr>
          <a:xfrm>
            <a:off x="6755773" y="3301834"/>
            <a:ext cx="1093296" cy="36121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PART</a:t>
            </a:r>
            <a:endParaRPr kumimoji="1" lang="zh-CN" altLang="en-US"/>
          </a:p>
        </p:txBody>
      </p:sp>
      <p:sp>
        <p:nvSpPr>
          <p:cNvPr id="41" name="文本框 88"/>
          <p:cNvSpPr txBox="1"/>
          <p:nvPr/>
        </p:nvSpPr>
        <p:spPr>
          <a:xfrm>
            <a:off x="7474645" y="3162475"/>
            <a:ext cx="598597" cy="6399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07</a:t>
            </a:r>
            <a:endParaRPr kumimoji="1" lang="zh-CN" altLang="en-US"/>
          </a:p>
        </p:txBody>
      </p:sp>
      <p:sp>
        <p:nvSpPr>
          <p:cNvPr id="42" name="文本框 89"/>
          <p:cNvSpPr txBox="1"/>
          <p:nvPr/>
        </p:nvSpPr>
        <p:spPr>
          <a:xfrm>
            <a:off x="6396734" y="3782340"/>
            <a:ext cx="2143125" cy="6135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 b="1" dirty="0">
                <a:ln w="12700">
                  <a:noFill/>
                </a:ln>
                <a:solidFill>
                  <a:srgbClr val="800080"/>
                </a:solidFill>
                <a:latin typeface="Century" panose="02040604050505020304" pitchFamily="18" charset="0"/>
                <a:ea typeface="Poppins"/>
                <a:cs typeface="Poppins"/>
              </a:rPr>
              <a:t>Complementary and Traditional Therapies</a:t>
            </a:r>
            <a:endParaRPr kumimoji="1" lang="zh-CN" altLang="en-US" sz="2400" b="1" dirty="0">
              <a:solidFill>
                <a:srgbClr val="800080"/>
              </a:solidFill>
              <a:latin typeface="Century" panose="02040604050505020304" pitchFamily="18" charset="0"/>
            </a:endParaRPr>
          </a:p>
        </p:txBody>
      </p:sp>
      <p:sp>
        <p:nvSpPr>
          <p:cNvPr id="43" name="矩形: 圆角 91"/>
          <p:cNvSpPr txBox="1"/>
          <p:nvPr/>
        </p:nvSpPr>
        <p:spPr>
          <a:xfrm>
            <a:off x="8849215" y="3460142"/>
            <a:ext cx="2309104" cy="1058001"/>
          </a:xfrm>
          <a:prstGeom prst="roundRect">
            <a:avLst>
              <a:gd name="adj" fmla="val 13659"/>
            </a:avLst>
          </a:prstGeom>
          <a:solidFill>
            <a:schemeClr val="bg1"/>
          </a:solidFill>
          <a:ln w="12700" cap="flat">
            <a:noFill/>
            <a:miter/>
          </a:ln>
          <a:effectLst>
            <a:outerShdw blurRad="177800" sx="102000" sy="102000" algn="ctr" rotWithShape="0">
              <a:schemeClr val="accent1">
                <a:alpha val="27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4" name="矩形: 圆角 92"/>
          <p:cNvSpPr txBox="1"/>
          <p:nvPr/>
        </p:nvSpPr>
        <p:spPr>
          <a:xfrm>
            <a:off x="9451105" y="3232382"/>
            <a:ext cx="1105325" cy="50012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flat">
            <a:noFill/>
            <a:miter/>
          </a:ln>
          <a:effectLst>
            <a:outerShdw blurRad="495300" sx="104000" sy="104000" algn="ctr" rotWithShape="0">
              <a:schemeClr val="accent1">
                <a:alpha val="21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5" name="文本框 93"/>
          <p:cNvSpPr txBox="1"/>
          <p:nvPr/>
        </p:nvSpPr>
        <p:spPr>
          <a:xfrm>
            <a:off x="9297593" y="3301834"/>
            <a:ext cx="1093296" cy="36121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PART</a:t>
            </a:r>
            <a:endParaRPr kumimoji="1" lang="zh-CN" altLang="en-US"/>
          </a:p>
        </p:txBody>
      </p:sp>
      <p:sp>
        <p:nvSpPr>
          <p:cNvPr id="46" name="文本框 94"/>
          <p:cNvSpPr txBox="1"/>
          <p:nvPr/>
        </p:nvSpPr>
        <p:spPr>
          <a:xfrm>
            <a:off x="10016465" y="3162475"/>
            <a:ext cx="598597" cy="6399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08</a:t>
            </a:r>
            <a:endParaRPr kumimoji="1" lang="zh-CN" altLang="en-US"/>
          </a:p>
        </p:txBody>
      </p:sp>
      <p:sp>
        <p:nvSpPr>
          <p:cNvPr id="47" name="文本框 95"/>
          <p:cNvSpPr txBox="1"/>
          <p:nvPr/>
        </p:nvSpPr>
        <p:spPr>
          <a:xfrm>
            <a:off x="8938554" y="3782340"/>
            <a:ext cx="2143125" cy="6135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 b="1" dirty="0">
                <a:ln w="12700">
                  <a:noFill/>
                </a:ln>
                <a:solidFill>
                  <a:srgbClr val="800080"/>
                </a:solidFill>
                <a:latin typeface="Century" panose="02040604050505020304" pitchFamily="18" charset="0"/>
                <a:ea typeface="Poppins"/>
                <a:cs typeface="Poppins"/>
              </a:rPr>
              <a:t>Safety Considerations Across Drug Classes</a:t>
            </a:r>
            <a:endParaRPr kumimoji="1" lang="zh-CN" altLang="en-US" sz="2400" b="1" dirty="0">
              <a:solidFill>
                <a:srgbClr val="800080"/>
              </a:solidFill>
              <a:latin typeface="Century" panose="02040604050505020304" pitchFamily="18" charset="0"/>
            </a:endParaRPr>
          </a:p>
        </p:txBody>
      </p:sp>
      <p:sp>
        <p:nvSpPr>
          <p:cNvPr id="48" name="矩形: 圆角 97"/>
          <p:cNvSpPr txBox="1"/>
          <p:nvPr/>
        </p:nvSpPr>
        <p:spPr>
          <a:xfrm>
            <a:off x="1236453" y="4946750"/>
            <a:ext cx="2309104" cy="1058001"/>
          </a:xfrm>
          <a:prstGeom prst="roundRect">
            <a:avLst>
              <a:gd name="adj" fmla="val 13659"/>
            </a:avLst>
          </a:prstGeom>
          <a:solidFill>
            <a:schemeClr val="bg1"/>
          </a:solidFill>
          <a:ln w="12700" cap="flat">
            <a:noFill/>
            <a:miter/>
          </a:ln>
          <a:effectLst>
            <a:outerShdw blurRad="177800" sx="102000" sy="102000" algn="ctr" rotWithShape="0">
              <a:schemeClr val="accent1">
                <a:alpha val="27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9" name="矩形: 圆角 98"/>
          <p:cNvSpPr txBox="1"/>
          <p:nvPr/>
        </p:nvSpPr>
        <p:spPr>
          <a:xfrm>
            <a:off x="1838343" y="4731548"/>
            <a:ext cx="1105325" cy="50012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flat">
            <a:noFill/>
            <a:miter/>
          </a:ln>
          <a:effectLst>
            <a:outerShdw blurRad="495300" sx="104000" sy="104000" algn="ctr" rotWithShape="0">
              <a:schemeClr val="accent1">
                <a:alpha val="21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0" name="文本框 99"/>
          <p:cNvSpPr txBox="1"/>
          <p:nvPr/>
        </p:nvSpPr>
        <p:spPr>
          <a:xfrm>
            <a:off x="1779704" y="4801000"/>
            <a:ext cx="903550" cy="36121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PART</a:t>
            </a:r>
            <a:endParaRPr kumimoji="1" lang="zh-CN" altLang="en-US"/>
          </a:p>
        </p:txBody>
      </p:sp>
      <p:sp>
        <p:nvSpPr>
          <p:cNvPr id="51" name="文本框 100"/>
          <p:cNvSpPr txBox="1"/>
          <p:nvPr/>
        </p:nvSpPr>
        <p:spPr>
          <a:xfrm>
            <a:off x="2403703" y="4661641"/>
            <a:ext cx="598597" cy="6399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09</a:t>
            </a:r>
            <a:endParaRPr kumimoji="1" lang="zh-CN" altLang="en-US"/>
          </a:p>
        </p:txBody>
      </p:sp>
      <p:sp>
        <p:nvSpPr>
          <p:cNvPr id="52" name="文本框 101"/>
          <p:cNvSpPr txBox="1"/>
          <p:nvPr/>
        </p:nvSpPr>
        <p:spPr>
          <a:xfrm>
            <a:off x="1313094" y="5275227"/>
            <a:ext cx="2143125" cy="6135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 b="1" dirty="0">
                <a:ln w="12700">
                  <a:noFill/>
                </a:ln>
                <a:solidFill>
                  <a:srgbClr val="800080"/>
                </a:solidFill>
                <a:latin typeface="Century" panose="02040604050505020304" pitchFamily="18" charset="0"/>
                <a:ea typeface="Poppins"/>
                <a:cs typeface="Poppins"/>
              </a:rPr>
              <a:t>Comparative Summary of Efficacy</a:t>
            </a:r>
            <a:endParaRPr kumimoji="1" lang="zh-CN" altLang="en-US" b="1" dirty="0">
              <a:solidFill>
                <a:srgbClr val="800080"/>
              </a:solidFill>
              <a:latin typeface="Century" panose="02040604050505020304" pitchFamily="18" charset="0"/>
            </a:endParaRPr>
          </a:p>
        </p:txBody>
      </p:sp>
      <p:sp>
        <p:nvSpPr>
          <p:cNvPr id="53" name="矩形: 圆角 103"/>
          <p:cNvSpPr txBox="1"/>
          <p:nvPr/>
        </p:nvSpPr>
        <p:spPr>
          <a:xfrm>
            <a:off x="3778273" y="4946750"/>
            <a:ext cx="2309104" cy="1058001"/>
          </a:xfrm>
          <a:prstGeom prst="roundRect">
            <a:avLst>
              <a:gd name="adj" fmla="val 13659"/>
            </a:avLst>
          </a:prstGeom>
          <a:solidFill>
            <a:schemeClr val="bg1"/>
          </a:solidFill>
          <a:ln w="12700" cap="flat">
            <a:noFill/>
            <a:miter/>
          </a:ln>
          <a:effectLst>
            <a:outerShdw blurRad="177800" sx="102000" sy="102000" algn="ctr" rotWithShape="0">
              <a:schemeClr val="accent1">
                <a:alpha val="27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4" name="矩形: 圆角 104"/>
          <p:cNvSpPr txBox="1"/>
          <p:nvPr/>
        </p:nvSpPr>
        <p:spPr>
          <a:xfrm>
            <a:off x="4380163" y="4731548"/>
            <a:ext cx="1105325" cy="50012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flat">
            <a:noFill/>
            <a:miter/>
          </a:ln>
          <a:effectLst>
            <a:outerShdw blurRad="495300" sx="104000" sy="104000" algn="ctr" rotWithShape="0">
              <a:schemeClr val="accent1">
                <a:alpha val="21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5" name="文本框 105"/>
          <p:cNvSpPr txBox="1"/>
          <p:nvPr/>
        </p:nvSpPr>
        <p:spPr>
          <a:xfrm>
            <a:off x="4321524" y="4801000"/>
            <a:ext cx="903550" cy="36121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PART</a:t>
            </a:r>
            <a:endParaRPr kumimoji="1" lang="zh-CN" altLang="en-US"/>
          </a:p>
        </p:txBody>
      </p:sp>
      <p:sp>
        <p:nvSpPr>
          <p:cNvPr id="56" name="文本框 106"/>
          <p:cNvSpPr txBox="1"/>
          <p:nvPr/>
        </p:nvSpPr>
        <p:spPr>
          <a:xfrm>
            <a:off x="4945523" y="4661641"/>
            <a:ext cx="598597" cy="6399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10</a:t>
            </a:r>
            <a:endParaRPr kumimoji="1" lang="zh-CN" altLang="en-US"/>
          </a:p>
        </p:txBody>
      </p:sp>
      <p:sp>
        <p:nvSpPr>
          <p:cNvPr id="57" name="文本框 107"/>
          <p:cNvSpPr txBox="1"/>
          <p:nvPr/>
        </p:nvSpPr>
        <p:spPr>
          <a:xfrm>
            <a:off x="3854914" y="5275227"/>
            <a:ext cx="2143125" cy="6135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 b="1" dirty="0">
                <a:ln w="12700">
                  <a:noFill/>
                </a:ln>
                <a:solidFill>
                  <a:srgbClr val="800080"/>
                </a:solidFill>
                <a:latin typeface="Century" panose="02040604050505020304" pitchFamily="18" charset="0"/>
                <a:ea typeface="Poppins"/>
                <a:cs typeface="Poppins"/>
              </a:rPr>
              <a:t>Pragmatic Clinical Recommendations</a:t>
            </a:r>
            <a:endParaRPr kumimoji="1" lang="zh-CN" altLang="en-US" b="1" dirty="0">
              <a:solidFill>
                <a:srgbClr val="800080"/>
              </a:solidFill>
              <a:latin typeface="Century" panose="02040604050505020304" pitchFamily="18" charset="0"/>
            </a:endParaRPr>
          </a:p>
        </p:txBody>
      </p:sp>
      <p:sp>
        <p:nvSpPr>
          <p:cNvPr id="58" name="矩形: 圆角 109"/>
          <p:cNvSpPr txBox="1"/>
          <p:nvPr/>
        </p:nvSpPr>
        <p:spPr>
          <a:xfrm>
            <a:off x="6320093" y="4953029"/>
            <a:ext cx="2309104" cy="1058001"/>
          </a:xfrm>
          <a:prstGeom prst="roundRect">
            <a:avLst>
              <a:gd name="adj" fmla="val 13659"/>
            </a:avLst>
          </a:prstGeom>
          <a:solidFill>
            <a:schemeClr val="bg1"/>
          </a:solidFill>
          <a:ln w="12700" cap="flat">
            <a:noFill/>
            <a:miter/>
          </a:ln>
          <a:effectLst>
            <a:outerShdw blurRad="177800" sx="102000" sy="102000" algn="ctr" rotWithShape="0">
              <a:schemeClr val="accent1">
                <a:alpha val="27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9" name="矩形: 圆角 110"/>
          <p:cNvSpPr txBox="1"/>
          <p:nvPr/>
        </p:nvSpPr>
        <p:spPr>
          <a:xfrm>
            <a:off x="6921983" y="4725269"/>
            <a:ext cx="1105325" cy="50012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flat">
            <a:noFill/>
            <a:miter/>
          </a:ln>
          <a:effectLst>
            <a:outerShdw blurRad="495300" sx="104000" sy="104000" algn="ctr" rotWithShape="0">
              <a:schemeClr val="accent1">
                <a:alpha val="21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0" name="文本框 111"/>
          <p:cNvSpPr txBox="1"/>
          <p:nvPr/>
        </p:nvSpPr>
        <p:spPr>
          <a:xfrm>
            <a:off x="6768471" y="4794721"/>
            <a:ext cx="1093296" cy="36121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PART</a:t>
            </a:r>
            <a:endParaRPr kumimoji="1" lang="zh-CN" altLang="en-US"/>
          </a:p>
        </p:txBody>
      </p:sp>
      <p:sp>
        <p:nvSpPr>
          <p:cNvPr id="61" name="文本框 112"/>
          <p:cNvSpPr txBox="1"/>
          <p:nvPr/>
        </p:nvSpPr>
        <p:spPr>
          <a:xfrm>
            <a:off x="7487343" y="4655362"/>
            <a:ext cx="598597" cy="6399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11</a:t>
            </a:r>
            <a:endParaRPr kumimoji="1" lang="zh-CN" altLang="en-US"/>
          </a:p>
        </p:txBody>
      </p:sp>
      <p:sp>
        <p:nvSpPr>
          <p:cNvPr id="62" name="文本框 113"/>
          <p:cNvSpPr txBox="1"/>
          <p:nvPr/>
        </p:nvSpPr>
        <p:spPr>
          <a:xfrm>
            <a:off x="6396734" y="5275227"/>
            <a:ext cx="2143125" cy="6135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 b="1" dirty="0">
                <a:ln w="12700">
                  <a:noFill/>
                </a:ln>
                <a:solidFill>
                  <a:srgbClr val="800080"/>
                </a:solidFill>
                <a:latin typeface="Century" panose="02040604050505020304" pitchFamily="18" charset="0"/>
                <a:ea typeface="Poppins"/>
                <a:cs typeface="Poppins"/>
              </a:rPr>
              <a:t>Research Gaps and Future Directions</a:t>
            </a:r>
            <a:endParaRPr kumimoji="1" lang="zh-CN" altLang="en-US" b="1" dirty="0">
              <a:solidFill>
                <a:srgbClr val="800080"/>
              </a:solidFill>
              <a:latin typeface="Century" panose="02040604050505020304" pitchFamily="18" charset="0"/>
            </a:endParaRPr>
          </a:p>
        </p:txBody>
      </p:sp>
      <p:sp>
        <p:nvSpPr>
          <p:cNvPr id="63" name="矩形: 圆角 115"/>
          <p:cNvSpPr txBox="1"/>
          <p:nvPr/>
        </p:nvSpPr>
        <p:spPr>
          <a:xfrm>
            <a:off x="8861913" y="4953029"/>
            <a:ext cx="2309104" cy="1058001"/>
          </a:xfrm>
          <a:prstGeom prst="roundRect">
            <a:avLst>
              <a:gd name="adj" fmla="val 13659"/>
            </a:avLst>
          </a:prstGeom>
          <a:solidFill>
            <a:schemeClr val="bg1"/>
          </a:solidFill>
          <a:ln w="12700" cap="flat">
            <a:noFill/>
            <a:miter/>
          </a:ln>
          <a:effectLst>
            <a:outerShdw blurRad="177800" sx="102000" sy="102000" algn="ctr" rotWithShape="0">
              <a:schemeClr val="accent1">
                <a:alpha val="27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4" name="矩形: 圆角 116"/>
          <p:cNvSpPr txBox="1"/>
          <p:nvPr/>
        </p:nvSpPr>
        <p:spPr>
          <a:xfrm>
            <a:off x="9463803" y="4725269"/>
            <a:ext cx="1105325" cy="500121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flat">
            <a:noFill/>
            <a:miter/>
          </a:ln>
          <a:effectLst>
            <a:outerShdw blurRad="495300" sx="104000" sy="104000" algn="ctr" rotWithShape="0">
              <a:schemeClr val="accent1">
                <a:alpha val="21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5" name="文本框 117"/>
          <p:cNvSpPr txBox="1"/>
          <p:nvPr/>
        </p:nvSpPr>
        <p:spPr>
          <a:xfrm>
            <a:off x="9310291" y="4794721"/>
            <a:ext cx="1093296" cy="36121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PART</a:t>
            </a:r>
            <a:endParaRPr kumimoji="1" lang="zh-CN" altLang="en-US"/>
          </a:p>
        </p:txBody>
      </p:sp>
      <p:sp>
        <p:nvSpPr>
          <p:cNvPr id="66" name="文本框 118"/>
          <p:cNvSpPr txBox="1"/>
          <p:nvPr/>
        </p:nvSpPr>
        <p:spPr>
          <a:xfrm>
            <a:off x="10029163" y="4655362"/>
            <a:ext cx="598597" cy="6399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12</a:t>
            </a:r>
            <a:endParaRPr kumimoji="1" lang="zh-CN" altLang="en-US"/>
          </a:p>
        </p:txBody>
      </p:sp>
      <p:sp>
        <p:nvSpPr>
          <p:cNvPr id="67" name="文本框 119"/>
          <p:cNvSpPr txBox="1"/>
          <p:nvPr/>
        </p:nvSpPr>
        <p:spPr>
          <a:xfrm>
            <a:off x="8938554" y="5275227"/>
            <a:ext cx="2143125" cy="6135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 b="1" dirty="0">
                <a:ln w="12700">
                  <a:noFill/>
                </a:ln>
                <a:solidFill>
                  <a:srgbClr val="800080"/>
                </a:solidFill>
                <a:latin typeface="Century" panose="02040604050505020304" pitchFamily="18" charset="0"/>
                <a:ea typeface="Poppins"/>
                <a:cs typeface="Poppins"/>
              </a:rPr>
              <a:t>Take-Home Messages</a:t>
            </a:r>
            <a:endParaRPr kumimoji="1" lang="zh-CN" altLang="en-US" b="1" dirty="0">
              <a:solidFill>
                <a:srgbClr val="800080"/>
              </a:solidFill>
              <a:latin typeface="Century" panose="02040604050505020304" pitchFamily="18" charset="0"/>
            </a:endParaRPr>
          </a:p>
        </p:txBody>
      </p:sp>
      <p:sp>
        <p:nvSpPr>
          <p:cNvPr id="68" name="文本框 1"/>
          <p:cNvSpPr txBox="1"/>
          <p:nvPr/>
        </p:nvSpPr>
        <p:spPr>
          <a:xfrm>
            <a:off x="1237583" y="537014"/>
            <a:ext cx="5739493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7200" b="1" dirty="0">
                <a:ln w="12700">
                  <a:noFill/>
                </a:ln>
                <a:solidFill>
                  <a:srgbClr val="002060"/>
                </a:solidFill>
                <a:latin typeface="Century" panose="02040604050505020304" pitchFamily="18" charset="0"/>
                <a:ea typeface="poppins-bold"/>
                <a:cs typeface="poppins-bold"/>
              </a:rPr>
              <a:t>CONTENTS</a:t>
            </a:r>
            <a:endParaRPr kumimoji="1" lang="zh-CN" altLang="en-US" b="1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sp>
        <p:nvSpPr>
          <p:cNvPr id="69" name="任意多边形: 形状 2"/>
          <p:cNvSpPr txBox="1"/>
          <p:nvPr/>
        </p:nvSpPr>
        <p:spPr>
          <a:xfrm flipV="1">
            <a:off x="10386532" y="729152"/>
            <a:ext cx="1132368" cy="446721"/>
          </a:xfrm>
          <a:custGeom>
            <a:avLst/>
            <a:gdLst>
              <a:gd name="connsiteX0" fmla="*/ 1756410 w 1779270"/>
              <a:gd name="connsiteY0" fmla="*/ 656205 h 701925"/>
              <a:gd name="connsiteX1" fmla="*/ 1779270 w 1779270"/>
              <a:gd name="connsiteY1" fmla="*/ 679065 h 701925"/>
              <a:gd name="connsiteX2" fmla="*/ 1756410 w 1779270"/>
              <a:gd name="connsiteY2" fmla="*/ 701925 h 701925"/>
              <a:gd name="connsiteX3" fmla="*/ 1733550 w 1779270"/>
              <a:gd name="connsiteY3" fmla="*/ 679065 h 701925"/>
              <a:gd name="connsiteX4" fmla="*/ 1756410 w 1779270"/>
              <a:gd name="connsiteY4" fmla="*/ 656205 h 701925"/>
              <a:gd name="connsiteX5" fmla="*/ 1623060 w 1779270"/>
              <a:gd name="connsiteY5" fmla="*/ 656205 h 701925"/>
              <a:gd name="connsiteX6" fmla="*/ 1645920 w 1779270"/>
              <a:gd name="connsiteY6" fmla="*/ 679065 h 701925"/>
              <a:gd name="connsiteX7" fmla="*/ 1623060 w 1779270"/>
              <a:gd name="connsiteY7" fmla="*/ 701925 h 701925"/>
              <a:gd name="connsiteX8" fmla="*/ 1600200 w 1779270"/>
              <a:gd name="connsiteY8" fmla="*/ 679065 h 701925"/>
              <a:gd name="connsiteX9" fmla="*/ 1623060 w 1779270"/>
              <a:gd name="connsiteY9" fmla="*/ 656205 h 701925"/>
              <a:gd name="connsiteX10" fmla="*/ 1489710 w 1779270"/>
              <a:gd name="connsiteY10" fmla="*/ 656205 h 701925"/>
              <a:gd name="connsiteX11" fmla="*/ 1512570 w 1779270"/>
              <a:gd name="connsiteY11" fmla="*/ 679065 h 701925"/>
              <a:gd name="connsiteX12" fmla="*/ 1489710 w 1779270"/>
              <a:gd name="connsiteY12" fmla="*/ 701925 h 701925"/>
              <a:gd name="connsiteX13" fmla="*/ 1466850 w 1779270"/>
              <a:gd name="connsiteY13" fmla="*/ 679065 h 701925"/>
              <a:gd name="connsiteX14" fmla="*/ 1489710 w 1779270"/>
              <a:gd name="connsiteY14" fmla="*/ 656205 h 701925"/>
              <a:gd name="connsiteX15" fmla="*/ 1356360 w 1779270"/>
              <a:gd name="connsiteY15" fmla="*/ 656205 h 701925"/>
              <a:gd name="connsiteX16" fmla="*/ 1379220 w 1779270"/>
              <a:gd name="connsiteY16" fmla="*/ 679065 h 701925"/>
              <a:gd name="connsiteX17" fmla="*/ 1356360 w 1779270"/>
              <a:gd name="connsiteY17" fmla="*/ 701925 h 701925"/>
              <a:gd name="connsiteX18" fmla="*/ 1333500 w 1779270"/>
              <a:gd name="connsiteY18" fmla="*/ 679065 h 701925"/>
              <a:gd name="connsiteX19" fmla="*/ 1356360 w 1779270"/>
              <a:gd name="connsiteY19" fmla="*/ 656205 h 701925"/>
              <a:gd name="connsiteX20" fmla="*/ 1223010 w 1779270"/>
              <a:gd name="connsiteY20" fmla="*/ 656205 h 701925"/>
              <a:gd name="connsiteX21" fmla="*/ 1245870 w 1779270"/>
              <a:gd name="connsiteY21" fmla="*/ 679065 h 701925"/>
              <a:gd name="connsiteX22" fmla="*/ 1223010 w 1779270"/>
              <a:gd name="connsiteY22" fmla="*/ 701925 h 701925"/>
              <a:gd name="connsiteX23" fmla="*/ 1200150 w 1779270"/>
              <a:gd name="connsiteY23" fmla="*/ 679065 h 701925"/>
              <a:gd name="connsiteX24" fmla="*/ 1223010 w 1779270"/>
              <a:gd name="connsiteY24" fmla="*/ 656205 h 701925"/>
              <a:gd name="connsiteX25" fmla="*/ 1089660 w 1779270"/>
              <a:gd name="connsiteY25" fmla="*/ 656205 h 701925"/>
              <a:gd name="connsiteX26" fmla="*/ 1112520 w 1779270"/>
              <a:gd name="connsiteY26" fmla="*/ 679065 h 701925"/>
              <a:gd name="connsiteX27" fmla="*/ 1089660 w 1779270"/>
              <a:gd name="connsiteY27" fmla="*/ 701925 h 701925"/>
              <a:gd name="connsiteX28" fmla="*/ 1066800 w 1779270"/>
              <a:gd name="connsiteY28" fmla="*/ 679065 h 701925"/>
              <a:gd name="connsiteX29" fmla="*/ 1089660 w 1779270"/>
              <a:gd name="connsiteY29" fmla="*/ 656205 h 701925"/>
              <a:gd name="connsiteX30" fmla="*/ 956310 w 1779270"/>
              <a:gd name="connsiteY30" fmla="*/ 656205 h 701925"/>
              <a:gd name="connsiteX31" fmla="*/ 979170 w 1779270"/>
              <a:gd name="connsiteY31" fmla="*/ 679065 h 701925"/>
              <a:gd name="connsiteX32" fmla="*/ 956310 w 1779270"/>
              <a:gd name="connsiteY32" fmla="*/ 701925 h 701925"/>
              <a:gd name="connsiteX33" fmla="*/ 933450 w 1779270"/>
              <a:gd name="connsiteY33" fmla="*/ 679065 h 701925"/>
              <a:gd name="connsiteX34" fmla="*/ 956310 w 1779270"/>
              <a:gd name="connsiteY34" fmla="*/ 656205 h 701925"/>
              <a:gd name="connsiteX35" fmla="*/ 822960 w 1779270"/>
              <a:gd name="connsiteY35" fmla="*/ 656205 h 701925"/>
              <a:gd name="connsiteX36" fmla="*/ 845820 w 1779270"/>
              <a:gd name="connsiteY36" fmla="*/ 679065 h 701925"/>
              <a:gd name="connsiteX37" fmla="*/ 822960 w 1779270"/>
              <a:gd name="connsiteY37" fmla="*/ 701925 h 701925"/>
              <a:gd name="connsiteX38" fmla="*/ 800100 w 1779270"/>
              <a:gd name="connsiteY38" fmla="*/ 679065 h 701925"/>
              <a:gd name="connsiteX39" fmla="*/ 822960 w 1779270"/>
              <a:gd name="connsiteY39" fmla="*/ 656205 h 701925"/>
              <a:gd name="connsiteX40" fmla="*/ 689610 w 1779270"/>
              <a:gd name="connsiteY40" fmla="*/ 656205 h 701925"/>
              <a:gd name="connsiteX41" fmla="*/ 712470 w 1779270"/>
              <a:gd name="connsiteY41" fmla="*/ 679065 h 701925"/>
              <a:gd name="connsiteX42" fmla="*/ 689610 w 1779270"/>
              <a:gd name="connsiteY42" fmla="*/ 701925 h 701925"/>
              <a:gd name="connsiteX43" fmla="*/ 666750 w 1779270"/>
              <a:gd name="connsiteY43" fmla="*/ 679065 h 701925"/>
              <a:gd name="connsiteX44" fmla="*/ 689610 w 1779270"/>
              <a:gd name="connsiteY44" fmla="*/ 656205 h 701925"/>
              <a:gd name="connsiteX45" fmla="*/ 556260 w 1779270"/>
              <a:gd name="connsiteY45" fmla="*/ 656205 h 701925"/>
              <a:gd name="connsiteX46" fmla="*/ 579120 w 1779270"/>
              <a:gd name="connsiteY46" fmla="*/ 679065 h 701925"/>
              <a:gd name="connsiteX47" fmla="*/ 556260 w 1779270"/>
              <a:gd name="connsiteY47" fmla="*/ 701925 h 701925"/>
              <a:gd name="connsiteX48" fmla="*/ 533400 w 1779270"/>
              <a:gd name="connsiteY48" fmla="*/ 679065 h 701925"/>
              <a:gd name="connsiteX49" fmla="*/ 556260 w 1779270"/>
              <a:gd name="connsiteY49" fmla="*/ 656205 h 701925"/>
              <a:gd name="connsiteX50" fmla="*/ 422910 w 1779270"/>
              <a:gd name="connsiteY50" fmla="*/ 656205 h 701925"/>
              <a:gd name="connsiteX51" fmla="*/ 445770 w 1779270"/>
              <a:gd name="connsiteY51" fmla="*/ 679065 h 701925"/>
              <a:gd name="connsiteX52" fmla="*/ 422910 w 1779270"/>
              <a:gd name="connsiteY52" fmla="*/ 701925 h 701925"/>
              <a:gd name="connsiteX53" fmla="*/ 400050 w 1779270"/>
              <a:gd name="connsiteY53" fmla="*/ 679065 h 701925"/>
              <a:gd name="connsiteX54" fmla="*/ 422910 w 1779270"/>
              <a:gd name="connsiteY54" fmla="*/ 656205 h 701925"/>
              <a:gd name="connsiteX55" fmla="*/ 289560 w 1779270"/>
              <a:gd name="connsiteY55" fmla="*/ 656205 h 701925"/>
              <a:gd name="connsiteX56" fmla="*/ 312420 w 1779270"/>
              <a:gd name="connsiteY56" fmla="*/ 679065 h 701925"/>
              <a:gd name="connsiteX57" fmla="*/ 289560 w 1779270"/>
              <a:gd name="connsiteY57" fmla="*/ 701925 h 701925"/>
              <a:gd name="connsiteX58" fmla="*/ 266700 w 1779270"/>
              <a:gd name="connsiteY58" fmla="*/ 679065 h 701925"/>
              <a:gd name="connsiteX59" fmla="*/ 289560 w 1779270"/>
              <a:gd name="connsiteY59" fmla="*/ 656205 h 701925"/>
              <a:gd name="connsiteX60" fmla="*/ 156210 w 1779270"/>
              <a:gd name="connsiteY60" fmla="*/ 656205 h 701925"/>
              <a:gd name="connsiteX61" fmla="*/ 179070 w 1779270"/>
              <a:gd name="connsiteY61" fmla="*/ 679065 h 701925"/>
              <a:gd name="connsiteX62" fmla="*/ 156210 w 1779270"/>
              <a:gd name="connsiteY62" fmla="*/ 701925 h 701925"/>
              <a:gd name="connsiteX63" fmla="*/ 133350 w 1779270"/>
              <a:gd name="connsiteY63" fmla="*/ 679065 h 701925"/>
              <a:gd name="connsiteX64" fmla="*/ 156210 w 1779270"/>
              <a:gd name="connsiteY64" fmla="*/ 656205 h 701925"/>
              <a:gd name="connsiteX65" fmla="*/ 22860 w 1779270"/>
              <a:gd name="connsiteY65" fmla="*/ 656205 h 701925"/>
              <a:gd name="connsiteX66" fmla="*/ 45720 w 1779270"/>
              <a:gd name="connsiteY66" fmla="*/ 679065 h 701925"/>
              <a:gd name="connsiteX67" fmla="*/ 22860 w 1779270"/>
              <a:gd name="connsiteY67" fmla="*/ 701925 h 701925"/>
              <a:gd name="connsiteX68" fmla="*/ 0 w 1779270"/>
              <a:gd name="connsiteY68" fmla="*/ 679065 h 701925"/>
              <a:gd name="connsiteX69" fmla="*/ 22860 w 1779270"/>
              <a:gd name="connsiteY69" fmla="*/ 656205 h 701925"/>
              <a:gd name="connsiteX70" fmla="*/ 1756410 w 1779270"/>
              <a:gd name="connsiteY70" fmla="*/ 524964 h 701925"/>
              <a:gd name="connsiteX71" fmla="*/ 1779270 w 1779270"/>
              <a:gd name="connsiteY71" fmla="*/ 547824 h 701925"/>
              <a:gd name="connsiteX72" fmla="*/ 1756410 w 1779270"/>
              <a:gd name="connsiteY72" fmla="*/ 570684 h 701925"/>
              <a:gd name="connsiteX73" fmla="*/ 1733550 w 1779270"/>
              <a:gd name="connsiteY73" fmla="*/ 547824 h 701925"/>
              <a:gd name="connsiteX74" fmla="*/ 1756410 w 1779270"/>
              <a:gd name="connsiteY74" fmla="*/ 524964 h 701925"/>
              <a:gd name="connsiteX75" fmla="*/ 1623060 w 1779270"/>
              <a:gd name="connsiteY75" fmla="*/ 524964 h 701925"/>
              <a:gd name="connsiteX76" fmla="*/ 1645920 w 1779270"/>
              <a:gd name="connsiteY76" fmla="*/ 547824 h 701925"/>
              <a:gd name="connsiteX77" fmla="*/ 1623060 w 1779270"/>
              <a:gd name="connsiteY77" fmla="*/ 570684 h 701925"/>
              <a:gd name="connsiteX78" fmla="*/ 1600200 w 1779270"/>
              <a:gd name="connsiteY78" fmla="*/ 547824 h 701925"/>
              <a:gd name="connsiteX79" fmla="*/ 1623060 w 1779270"/>
              <a:gd name="connsiteY79" fmla="*/ 524964 h 701925"/>
              <a:gd name="connsiteX80" fmla="*/ 1489710 w 1779270"/>
              <a:gd name="connsiteY80" fmla="*/ 524964 h 701925"/>
              <a:gd name="connsiteX81" fmla="*/ 1512570 w 1779270"/>
              <a:gd name="connsiteY81" fmla="*/ 547824 h 701925"/>
              <a:gd name="connsiteX82" fmla="*/ 1489710 w 1779270"/>
              <a:gd name="connsiteY82" fmla="*/ 570684 h 701925"/>
              <a:gd name="connsiteX83" fmla="*/ 1466850 w 1779270"/>
              <a:gd name="connsiteY83" fmla="*/ 547824 h 701925"/>
              <a:gd name="connsiteX84" fmla="*/ 1489710 w 1779270"/>
              <a:gd name="connsiteY84" fmla="*/ 524964 h 701925"/>
              <a:gd name="connsiteX85" fmla="*/ 1356360 w 1779270"/>
              <a:gd name="connsiteY85" fmla="*/ 524964 h 701925"/>
              <a:gd name="connsiteX86" fmla="*/ 1379220 w 1779270"/>
              <a:gd name="connsiteY86" fmla="*/ 547824 h 701925"/>
              <a:gd name="connsiteX87" fmla="*/ 1356360 w 1779270"/>
              <a:gd name="connsiteY87" fmla="*/ 570684 h 701925"/>
              <a:gd name="connsiteX88" fmla="*/ 1333500 w 1779270"/>
              <a:gd name="connsiteY88" fmla="*/ 547824 h 701925"/>
              <a:gd name="connsiteX89" fmla="*/ 1356360 w 1779270"/>
              <a:gd name="connsiteY89" fmla="*/ 524964 h 701925"/>
              <a:gd name="connsiteX90" fmla="*/ 1223010 w 1779270"/>
              <a:gd name="connsiteY90" fmla="*/ 524964 h 701925"/>
              <a:gd name="connsiteX91" fmla="*/ 1245870 w 1779270"/>
              <a:gd name="connsiteY91" fmla="*/ 547824 h 701925"/>
              <a:gd name="connsiteX92" fmla="*/ 1223010 w 1779270"/>
              <a:gd name="connsiteY92" fmla="*/ 570684 h 701925"/>
              <a:gd name="connsiteX93" fmla="*/ 1200150 w 1779270"/>
              <a:gd name="connsiteY93" fmla="*/ 547824 h 701925"/>
              <a:gd name="connsiteX94" fmla="*/ 1223010 w 1779270"/>
              <a:gd name="connsiteY94" fmla="*/ 524964 h 701925"/>
              <a:gd name="connsiteX95" fmla="*/ 1089660 w 1779270"/>
              <a:gd name="connsiteY95" fmla="*/ 524964 h 701925"/>
              <a:gd name="connsiteX96" fmla="*/ 1112520 w 1779270"/>
              <a:gd name="connsiteY96" fmla="*/ 547824 h 701925"/>
              <a:gd name="connsiteX97" fmla="*/ 1089660 w 1779270"/>
              <a:gd name="connsiteY97" fmla="*/ 570684 h 701925"/>
              <a:gd name="connsiteX98" fmla="*/ 1066800 w 1779270"/>
              <a:gd name="connsiteY98" fmla="*/ 547824 h 701925"/>
              <a:gd name="connsiteX99" fmla="*/ 1089660 w 1779270"/>
              <a:gd name="connsiteY99" fmla="*/ 524964 h 701925"/>
              <a:gd name="connsiteX100" fmla="*/ 956310 w 1779270"/>
              <a:gd name="connsiteY100" fmla="*/ 524964 h 701925"/>
              <a:gd name="connsiteX101" fmla="*/ 979170 w 1779270"/>
              <a:gd name="connsiteY101" fmla="*/ 547824 h 701925"/>
              <a:gd name="connsiteX102" fmla="*/ 956310 w 1779270"/>
              <a:gd name="connsiteY102" fmla="*/ 570684 h 701925"/>
              <a:gd name="connsiteX103" fmla="*/ 933450 w 1779270"/>
              <a:gd name="connsiteY103" fmla="*/ 547824 h 701925"/>
              <a:gd name="connsiteX104" fmla="*/ 956310 w 1779270"/>
              <a:gd name="connsiteY104" fmla="*/ 524964 h 701925"/>
              <a:gd name="connsiteX105" fmla="*/ 822960 w 1779270"/>
              <a:gd name="connsiteY105" fmla="*/ 524964 h 701925"/>
              <a:gd name="connsiteX106" fmla="*/ 845820 w 1779270"/>
              <a:gd name="connsiteY106" fmla="*/ 547824 h 701925"/>
              <a:gd name="connsiteX107" fmla="*/ 822960 w 1779270"/>
              <a:gd name="connsiteY107" fmla="*/ 570684 h 701925"/>
              <a:gd name="connsiteX108" fmla="*/ 800100 w 1779270"/>
              <a:gd name="connsiteY108" fmla="*/ 547824 h 701925"/>
              <a:gd name="connsiteX109" fmla="*/ 822960 w 1779270"/>
              <a:gd name="connsiteY109" fmla="*/ 524964 h 701925"/>
              <a:gd name="connsiteX110" fmla="*/ 689610 w 1779270"/>
              <a:gd name="connsiteY110" fmla="*/ 524964 h 701925"/>
              <a:gd name="connsiteX111" fmla="*/ 712470 w 1779270"/>
              <a:gd name="connsiteY111" fmla="*/ 547824 h 701925"/>
              <a:gd name="connsiteX112" fmla="*/ 689610 w 1779270"/>
              <a:gd name="connsiteY112" fmla="*/ 570684 h 701925"/>
              <a:gd name="connsiteX113" fmla="*/ 666750 w 1779270"/>
              <a:gd name="connsiteY113" fmla="*/ 547824 h 701925"/>
              <a:gd name="connsiteX114" fmla="*/ 689610 w 1779270"/>
              <a:gd name="connsiteY114" fmla="*/ 524964 h 701925"/>
              <a:gd name="connsiteX115" fmla="*/ 556260 w 1779270"/>
              <a:gd name="connsiteY115" fmla="*/ 524964 h 701925"/>
              <a:gd name="connsiteX116" fmla="*/ 579120 w 1779270"/>
              <a:gd name="connsiteY116" fmla="*/ 547824 h 701925"/>
              <a:gd name="connsiteX117" fmla="*/ 556260 w 1779270"/>
              <a:gd name="connsiteY117" fmla="*/ 570684 h 701925"/>
              <a:gd name="connsiteX118" fmla="*/ 533400 w 1779270"/>
              <a:gd name="connsiteY118" fmla="*/ 547824 h 701925"/>
              <a:gd name="connsiteX119" fmla="*/ 556260 w 1779270"/>
              <a:gd name="connsiteY119" fmla="*/ 524964 h 701925"/>
              <a:gd name="connsiteX120" fmla="*/ 422910 w 1779270"/>
              <a:gd name="connsiteY120" fmla="*/ 524964 h 701925"/>
              <a:gd name="connsiteX121" fmla="*/ 445770 w 1779270"/>
              <a:gd name="connsiteY121" fmla="*/ 547824 h 701925"/>
              <a:gd name="connsiteX122" fmla="*/ 422910 w 1779270"/>
              <a:gd name="connsiteY122" fmla="*/ 570684 h 701925"/>
              <a:gd name="connsiteX123" fmla="*/ 400050 w 1779270"/>
              <a:gd name="connsiteY123" fmla="*/ 547824 h 701925"/>
              <a:gd name="connsiteX124" fmla="*/ 422910 w 1779270"/>
              <a:gd name="connsiteY124" fmla="*/ 524964 h 701925"/>
              <a:gd name="connsiteX125" fmla="*/ 289560 w 1779270"/>
              <a:gd name="connsiteY125" fmla="*/ 524964 h 701925"/>
              <a:gd name="connsiteX126" fmla="*/ 312420 w 1779270"/>
              <a:gd name="connsiteY126" fmla="*/ 547824 h 701925"/>
              <a:gd name="connsiteX127" fmla="*/ 289560 w 1779270"/>
              <a:gd name="connsiteY127" fmla="*/ 570684 h 701925"/>
              <a:gd name="connsiteX128" fmla="*/ 266700 w 1779270"/>
              <a:gd name="connsiteY128" fmla="*/ 547824 h 701925"/>
              <a:gd name="connsiteX129" fmla="*/ 289560 w 1779270"/>
              <a:gd name="connsiteY129" fmla="*/ 524964 h 701925"/>
              <a:gd name="connsiteX130" fmla="*/ 156210 w 1779270"/>
              <a:gd name="connsiteY130" fmla="*/ 524964 h 701925"/>
              <a:gd name="connsiteX131" fmla="*/ 179070 w 1779270"/>
              <a:gd name="connsiteY131" fmla="*/ 547824 h 701925"/>
              <a:gd name="connsiteX132" fmla="*/ 156210 w 1779270"/>
              <a:gd name="connsiteY132" fmla="*/ 570684 h 701925"/>
              <a:gd name="connsiteX133" fmla="*/ 133350 w 1779270"/>
              <a:gd name="connsiteY133" fmla="*/ 547824 h 701925"/>
              <a:gd name="connsiteX134" fmla="*/ 156210 w 1779270"/>
              <a:gd name="connsiteY134" fmla="*/ 524964 h 701925"/>
              <a:gd name="connsiteX135" fmla="*/ 22860 w 1779270"/>
              <a:gd name="connsiteY135" fmla="*/ 524964 h 701925"/>
              <a:gd name="connsiteX136" fmla="*/ 45720 w 1779270"/>
              <a:gd name="connsiteY136" fmla="*/ 547824 h 701925"/>
              <a:gd name="connsiteX137" fmla="*/ 22860 w 1779270"/>
              <a:gd name="connsiteY137" fmla="*/ 570684 h 701925"/>
              <a:gd name="connsiteX138" fmla="*/ 0 w 1779270"/>
              <a:gd name="connsiteY138" fmla="*/ 547824 h 701925"/>
              <a:gd name="connsiteX139" fmla="*/ 22860 w 1779270"/>
              <a:gd name="connsiteY139" fmla="*/ 524964 h 701925"/>
              <a:gd name="connsiteX140" fmla="*/ 1756410 w 1779270"/>
              <a:gd name="connsiteY140" fmla="*/ 393723 h 701925"/>
              <a:gd name="connsiteX141" fmla="*/ 1779270 w 1779270"/>
              <a:gd name="connsiteY141" fmla="*/ 416583 h 701925"/>
              <a:gd name="connsiteX142" fmla="*/ 1756410 w 1779270"/>
              <a:gd name="connsiteY142" fmla="*/ 439443 h 701925"/>
              <a:gd name="connsiteX143" fmla="*/ 1733550 w 1779270"/>
              <a:gd name="connsiteY143" fmla="*/ 416583 h 701925"/>
              <a:gd name="connsiteX144" fmla="*/ 1756410 w 1779270"/>
              <a:gd name="connsiteY144" fmla="*/ 393723 h 701925"/>
              <a:gd name="connsiteX145" fmla="*/ 1623060 w 1779270"/>
              <a:gd name="connsiteY145" fmla="*/ 393723 h 701925"/>
              <a:gd name="connsiteX146" fmla="*/ 1645920 w 1779270"/>
              <a:gd name="connsiteY146" fmla="*/ 416583 h 701925"/>
              <a:gd name="connsiteX147" fmla="*/ 1623060 w 1779270"/>
              <a:gd name="connsiteY147" fmla="*/ 439443 h 701925"/>
              <a:gd name="connsiteX148" fmla="*/ 1600200 w 1779270"/>
              <a:gd name="connsiteY148" fmla="*/ 416583 h 701925"/>
              <a:gd name="connsiteX149" fmla="*/ 1623060 w 1779270"/>
              <a:gd name="connsiteY149" fmla="*/ 393723 h 701925"/>
              <a:gd name="connsiteX150" fmla="*/ 1489710 w 1779270"/>
              <a:gd name="connsiteY150" fmla="*/ 393723 h 701925"/>
              <a:gd name="connsiteX151" fmla="*/ 1512570 w 1779270"/>
              <a:gd name="connsiteY151" fmla="*/ 416583 h 701925"/>
              <a:gd name="connsiteX152" fmla="*/ 1489710 w 1779270"/>
              <a:gd name="connsiteY152" fmla="*/ 439443 h 701925"/>
              <a:gd name="connsiteX153" fmla="*/ 1466850 w 1779270"/>
              <a:gd name="connsiteY153" fmla="*/ 416583 h 701925"/>
              <a:gd name="connsiteX154" fmla="*/ 1489710 w 1779270"/>
              <a:gd name="connsiteY154" fmla="*/ 393723 h 701925"/>
              <a:gd name="connsiteX155" fmla="*/ 1356360 w 1779270"/>
              <a:gd name="connsiteY155" fmla="*/ 393723 h 701925"/>
              <a:gd name="connsiteX156" fmla="*/ 1379220 w 1779270"/>
              <a:gd name="connsiteY156" fmla="*/ 416583 h 701925"/>
              <a:gd name="connsiteX157" fmla="*/ 1356360 w 1779270"/>
              <a:gd name="connsiteY157" fmla="*/ 439443 h 701925"/>
              <a:gd name="connsiteX158" fmla="*/ 1333500 w 1779270"/>
              <a:gd name="connsiteY158" fmla="*/ 416583 h 701925"/>
              <a:gd name="connsiteX159" fmla="*/ 1356360 w 1779270"/>
              <a:gd name="connsiteY159" fmla="*/ 393723 h 701925"/>
              <a:gd name="connsiteX160" fmla="*/ 1223010 w 1779270"/>
              <a:gd name="connsiteY160" fmla="*/ 393723 h 701925"/>
              <a:gd name="connsiteX161" fmla="*/ 1245870 w 1779270"/>
              <a:gd name="connsiteY161" fmla="*/ 416583 h 701925"/>
              <a:gd name="connsiteX162" fmla="*/ 1223010 w 1779270"/>
              <a:gd name="connsiteY162" fmla="*/ 439443 h 701925"/>
              <a:gd name="connsiteX163" fmla="*/ 1200150 w 1779270"/>
              <a:gd name="connsiteY163" fmla="*/ 416583 h 701925"/>
              <a:gd name="connsiteX164" fmla="*/ 1223010 w 1779270"/>
              <a:gd name="connsiteY164" fmla="*/ 393723 h 701925"/>
              <a:gd name="connsiteX165" fmla="*/ 1089660 w 1779270"/>
              <a:gd name="connsiteY165" fmla="*/ 393723 h 701925"/>
              <a:gd name="connsiteX166" fmla="*/ 1112520 w 1779270"/>
              <a:gd name="connsiteY166" fmla="*/ 416583 h 701925"/>
              <a:gd name="connsiteX167" fmla="*/ 1089660 w 1779270"/>
              <a:gd name="connsiteY167" fmla="*/ 439443 h 701925"/>
              <a:gd name="connsiteX168" fmla="*/ 1066800 w 1779270"/>
              <a:gd name="connsiteY168" fmla="*/ 416583 h 701925"/>
              <a:gd name="connsiteX169" fmla="*/ 1089660 w 1779270"/>
              <a:gd name="connsiteY169" fmla="*/ 393723 h 701925"/>
              <a:gd name="connsiteX170" fmla="*/ 956310 w 1779270"/>
              <a:gd name="connsiteY170" fmla="*/ 393723 h 701925"/>
              <a:gd name="connsiteX171" fmla="*/ 979170 w 1779270"/>
              <a:gd name="connsiteY171" fmla="*/ 416583 h 701925"/>
              <a:gd name="connsiteX172" fmla="*/ 956310 w 1779270"/>
              <a:gd name="connsiteY172" fmla="*/ 439443 h 701925"/>
              <a:gd name="connsiteX173" fmla="*/ 933450 w 1779270"/>
              <a:gd name="connsiteY173" fmla="*/ 416583 h 701925"/>
              <a:gd name="connsiteX174" fmla="*/ 956310 w 1779270"/>
              <a:gd name="connsiteY174" fmla="*/ 393723 h 701925"/>
              <a:gd name="connsiteX175" fmla="*/ 822960 w 1779270"/>
              <a:gd name="connsiteY175" fmla="*/ 393723 h 701925"/>
              <a:gd name="connsiteX176" fmla="*/ 845820 w 1779270"/>
              <a:gd name="connsiteY176" fmla="*/ 416583 h 701925"/>
              <a:gd name="connsiteX177" fmla="*/ 822960 w 1779270"/>
              <a:gd name="connsiteY177" fmla="*/ 439443 h 701925"/>
              <a:gd name="connsiteX178" fmla="*/ 800100 w 1779270"/>
              <a:gd name="connsiteY178" fmla="*/ 416583 h 701925"/>
              <a:gd name="connsiteX179" fmla="*/ 822960 w 1779270"/>
              <a:gd name="connsiteY179" fmla="*/ 393723 h 701925"/>
              <a:gd name="connsiteX180" fmla="*/ 689610 w 1779270"/>
              <a:gd name="connsiteY180" fmla="*/ 393723 h 701925"/>
              <a:gd name="connsiteX181" fmla="*/ 712470 w 1779270"/>
              <a:gd name="connsiteY181" fmla="*/ 416583 h 701925"/>
              <a:gd name="connsiteX182" fmla="*/ 689610 w 1779270"/>
              <a:gd name="connsiteY182" fmla="*/ 439443 h 701925"/>
              <a:gd name="connsiteX183" fmla="*/ 666750 w 1779270"/>
              <a:gd name="connsiteY183" fmla="*/ 416583 h 701925"/>
              <a:gd name="connsiteX184" fmla="*/ 689610 w 1779270"/>
              <a:gd name="connsiteY184" fmla="*/ 393723 h 701925"/>
              <a:gd name="connsiteX185" fmla="*/ 556260 w 1779270"/>
              <a:gd name="connsiteY185" fmla="*/ 393723 h 701925"/>
              <a:gd name="connsiteX186" fmla="*/ 579120 w 1779270"/>
              <a:gd name="connsiteY186" fmla="*/ 416583 h 701925"/>
              <a:gd name="connsiteX187" fmla="*/ 556260 w 1779270"/>
              <a:gd name="connsiteY187" fmla="*/ 439443 h 701925"/>
              <a:gd name="connsiteX188" fmla="*/ 533400 w 1779270"/>
              <a:gd name="connsiteY188" fmla="*/ 416583 h 701925"/>
              <a:gd name="connsiteX189" fmla="*/ 556260 w 1779270"/>
              <a:gd name="connsiteY189" fmla="*/ 393723 h 701925"/>
              <a:gd name="connsiteX190" fmla="*/ 422910 w 1779270"/>
              <a:gd name="connsiteY190" fmla="*/ 393723 h 701925"/>
              <a:gd name="connsiteX191" fmla="*/ 445770 w 1779270"/>
              <a:gd name="connsiteY191" fmla="*/ 416583 h 701925"/>
              <a:gd name="connsiteX192" fmla="*/ 422910 w 1779270"/>
              <a:gd name="connsiteY192" fmla="*/ 439443 h 701925"/>
              <a:gd name="connsiteX193" fmla="*/ 400050 w 1779270"/>
              <a:gd name="connsiteY193" fmla="*/ 416583 h 701925"/>
              <a:gd name="connsiteX194" fmla="*/ 422910 w 1779270"/>
              <a:gd name="connsiteY194" fmla="*/ 393723 h 701925"/>
              <a:gd name="connsiteX195" fmla="*/ 289560 w 1779270"/>
              <a:gd name="connsiteY195" fmla="*/ 393723 h 701925"/>
              <a:gd name="connsiteX196" fmla="*/ 312420 w 1779270"/>
              <a:gd name="connsiteY196" fmla="*/ 416583 h 701925"/>
              <a:gd name="connsiteX197" fmla="*/ 289560 w 1779270"/>
              <a:gd name="connsiteY197" fmla="*/ 439443 h 701925"/>
              <a:gd name="connsiteX198" fmla="*/ 266700 w 1779270"/>
              <a:gd name="connsiteY198" fmla="*/ 416583 h 701925"/>
              <a:gd name="connsiteX199" fmla="*/ 289560 w 1779270"/>
              <a:gd name="connsiteY199" fmla="*/ 393723 h 701925"/>
              <a:gd name="connsiteX200" fmla="*/ 156210 w 1779270"/>
              <a:gd name="connsiteY200" fmla="*/ 393723 h 701925"/>
              <a:gd name="connsiteX201" fmla="*/ 179070 w 1779270"/>
              <a:gd name="connsiteY201" fmla="*/ 416583 h 701925"/>
              <a:gd name="connsiteX202" fmla="*/ 156210 w 1779270"/>
              <a:gd name="connsiteY202" fmla="*/ 439443 h 701925"/>
              <a:gd name="connsiteX203" fmla="*/ 133350 w 1779270"/>
              <a:gd name="connsiteY203" fmla="*/ 416583 h 701925"/>
              <a:gd name="connsiteX204" fmla="*/ 156210 w 1779270"/>
              <a:gd name="connsiteY204" fmla="*/ 393723 h 701925"/>
              <a:gd name="connsiteX205" fmla="*/ 22860 w 1779270"/>
              <a:gd name="connsiteY205" fmla="*/ 393723 h 701925"/>
              <a:gd name="connsiteX206" fmla="*/ 45720 w 1779270"/>
              <a:gd name="connsiteY206" fmla="*/ 416583 h 701925"/>
              <a:gd name="connsiteX207" fmla="*/ 22860 w 1779270"/>
              <a:gd name="connsiteY207" fmla="*/ 439443 h 701925"/>
              <a:gd name="connsiteX208" fmla="*/ 0 w 1779270"/>
              <a:gd name="connsiteY208" fmla="*/ 416583 h 701925"/>
              <a:gd name="connsiteX209" fmla="*/ 22860 w 1779270"/>
              <a:gd name="connsiteY209" fmla="*/ 393723 h 701925"/>
              <a:gd name="connsiteX210" fmla="*/ 1756410 w 1779270"/>
              <a:gd name="connsiteY210" fmla="*/ 262482 h 701925"/>
              <a:gd name="connsiteX211" fmla="*/ 1779270 w 1779270"/>
              <a:gd name="connsiteY211" fmla="*/ 285342 h 701925"/>
              <a:gd name="connsiteX212" fmla="*/ 1756410 w 1779270"/>
              <a:gd name="connsiteY212" fmla="*/ 308202 h 701925"/>
              <a:gd name="connsiteX213" fmla="*/ 1733550 w 1779270"/>
              <a:gd name="connsiteY213" fmla="*/ 285342 h 701925"/>
              <a:gd name="connsiteX214" fmla="*/ 1756410 w 1779270"/>
              <a:gd name="connsiteY214" fmla="*/ 262482 h 701925"/>
              <a:gd name="connsiteX215" fmla="*/ 1623060 w 1779270"/>
              <a:gd name="connsiteY215" fmla="*/ 262482 h 701925"/>
              <a:gd name="connsiteX216" fmla="*/ 1645920 w 1779270"/>
              <a:gd name="connsiteY216" fmla="*/ 285342 h 701925"/>
              <a:gd name="connsiteX217" fmla="*/ 1623060 w 1779270"/>
              <a:gd name="connsiteY217" fmla="*/ 308202 h 701925"/>
              <a:gd name="connsiteX218" fmla="*/ 1600200 w 1779270"/>
              <a:gd name="connsiteY218" fmla="*/ 285342 h 701925"/>
              <a:gd name="connsiteX219" fmla="*/ 1623060 w 1779270"/>
              <a:gd name="connsiteY219" fmla="*/ 262482 h 701925"/>
              <a:gd name="connsiteX220" fmla="*/ 1489710 w 1779270"/>
              <a:gd name="connsiteY220" fmla="*/ 262482 h 701925"/>
              <a:gd name="connsiteX221" fmla="*/ 1512570 w 1779270"/>
              <a:gd name="connsiteY221" fmla="*/ 285342 h 701925"/>
              <a:gd name="connsiteX222" fmla="*/ 1489710 w 1779270"/>
              <a:gd name="connsiteY222" fmla="*/ 308202 h 701925"/>
              <a:gd name="connsiteX223" fmla="*/ 1466850 w 1779270"/>
              <a:gd name="connsiteY223" fmla="*/ 285342 h 701925"/>
              <a:gd name="connsiteX224" fmla="*/ 1489710 w 1779270"/>
              <a:gd name="connsiteY224" fmla="*/ 262482 h 701925"/>
              <a:gd name="connsiteX225" fmla="*/ 1356360 w 1779270"/>
              <a:gd name="connsiteY225" fmla="*/ 262482 h 701925"/>
              <a:gd name="connsiteX226" fmla="*/ 1379220 w 1779270"/>
              <a:gd name="connsiteY226" fmla="*/ 285342 h 701925"/>
              <a:gd name="connsiteX227" fmla="*/ 1356360 w 1779270"/>
              <a:gd name="connsiteY227" fmla="*/ 308202 h 701925"/>
              <a:gd name="connsiteX228" fmla="*/ 1333500 w 1779270"/>
              <a:gd name="connsiteY228" fmla="*/ 285342 h 701925"/>
              <a:gd name="connsiteX229" fmla="*/ 1356360 w 1779270"/>
              <a:gd name="connsiteY229" fmla="*/ 262482 h 701925"/>
              <a:gd name="connsiteX230" fmla="*/ 1223010 w 1779270"/>
              <a:gd name="connsiteY230" fmla="*/ 262482 h 701925"/>
              <a:gd name="connsiteX231" fmla="*/ 1245870 w 1779270"/>
              <a:gd name="connsiteY231" fmla="*/ 285342 h 701925"/>
              <a:gd name="connsiteX232" fmla="*/ 1223010 w 1779270"/>
              <a:gd name="connsiteY232" fmla="*/ 308202 h 701925"/>
              <a:gd name="connsiteX233" fmla="*/ 1200150 w 1779270"/>
              <a:gd name="connsiteY233" fmla="*/ 285342 h 701925"/>
              <a:gd name="connsiteX234" fmla="*/ 1223010 w 1779270"/>
              <a:gd name="connsiteY234" fmla="*/ 262482 h 701925"/>
              <a:gd name="connsiteX235" fmla="*/ 1089660 w 1779270"/>
              <a:gd name="connsiteY235" fmla="*/ 262482 h 701925"/>
              <a:gd name="connsiteX236" fmla="*/ 1112520 w 1779270"/>
              <a:gd name="connsiteY236" fmla="*/ 285342 h 701925"/>
              <a:gd name="connsiteX237" fmla="*/ 1089660 w 1779270"/>
              <a:gd name="connsiteY237" fmla="*/ 308202 h 701925"/>
              <a:gd name="connsiteX238" fmla="*/ 1066800 w 1779270"/>
              <a:gd name="connsiteY238" fmla="*/ 285342 h 701925"/>
              <a:gd name="connsiteX239" fmla="*/ 1089660 w 1779270"/>
              <a:gd name="connsiteY239" fmla="*/ 262482 h 701925"/>
              <a:gd name="connsiteX240" fmla="*/ 956310 w 1779270"/>
              <a:gd name="connsiteY240" fmla="*/ 262482 h 701925"/>
              <a:gd name="connsiteX241" fmla="*/ 979170 w 1779270"/>
              <a:gd name="connsiteY241" fmla="*/ 285342 h 701925"/>
              <a:gd name="connsiteX242" fmla="*/ 956310 w 1779270"/>
              <a:gd name="connsiteY242" fmla="*/ 308202 h 701925"/>
              <a:gd name="connsiteX243" fmla="*/ 933450 w 1779270"/>
              <a:gd name="connsiteY243" fmla="*/ 285342 h 701925"/>
              <a:gd name="connsiteX244" fmla="*/ 956310 w 1779270"/>
              <a:gd name="connsiteY244" fmla="*/ 262482 h 701925"/>
              <a:gd name="connsiteX245" fmla="*/ 822960 w 1779270"/>
              <a:gd name="connsiteY245" fmla="*/ 262482 h 701925"/>
              <a:gd name="connsiteX246" fmla="*/ 845820 w 1779270"/>
              <a:gd name="connsiteY246" fmla="*/ 285342 h 701925"/>
              <a:gd name="connsiteX247" fmla="*/ 822960 w 1779270"/>
              <a:gd name="connsiteY247" fmla="*/ 308202 h 701925"/>
              <a:gd name="connsiteX248" fmla="*/ 800100 w 1779270"/>
              <a:gd name="connsiteY248" fmla="*/ 285342 h 701925"/>
              <a:gd name="connsiteX249" fmla="*/ 822960 w 1779270"/>
              <a:gd name="connsiteY249" fmla="*/ 262482 h 701925"/>
              <a:gd name="connsiteX250" fmla="*/ 689610 w 1779270"/>
              <a:gd name="connsiteY250" fmla="*/ 262482 h 701925"/>
              <a:gd name="connsiteX251" fmla="*/ 712470 w 1779270"/>
              <a:gd name="connsiteY251" fmla="*/ 285342 h 701925"/>
              <a:gd name="connsiteX252" fmla="*/ 689610 w 1779270"/>
              <a:gd name="connsiteY252" fmla="*/ 308202 h 701925"/>
              <a:gd name="connsiteX253" fmla="*/ 666750 w 1779270"/>
              <a:gd name="connsiteY253" fmla="*/ 285342 h 701925"/>
              <a:gd name="connsiteX254" fmla="*/ 689610 w 1779270"/>
              <a:gd name="connsiteY254" fmla="*/ 262482 h 701925"/>
              <a:gd name="connsiteX255" fmla="*/ 556260 w 1779270"/>
              <a:gd name="connsiteY255" fmla="*/ 262482 h 701925"/>
              <a:gd name="connsiteX256" fmla="*/ 579120 w 1779270"/>
              <a:gd name="connsiteY256" fmla="*/ 285342 h 701925"/>
              <a:gd name="connsiteX257" fmla="*/ 556260 w 1779270"/>
              <a:gd name="connsiteY257" fmla="*/ 308202 h 701925"/>
              <a:gd name="connsiteX258" fmla="*/ 533400 w 1779270"/>
              <a:gd name="connsiteY258" fmla="*/ 285342 h 701925"/>
              <a:gd name="connsiteX259" fmla="*/ 556260 w 1779270"/>
              <a:gd name="connsiteY259" fmla="*/ 262482 h 701925"/>
              <a:gd name="connsiteX260" fmla="*/ 422910 w 1779270"/>
              <a:gd name="connsiteY260" fmla="*/ 262482 h 701925"/>
              <a:gd name="connsiteX261" fmla="*/ 445770 w 1779270"/>
              <a:gd name="connsiteY261" fmla="*/ 285342 h 701925"/>
              <a:gd name="connsiteX262" fmla="*/ 422910 w 1779270"/>
              <a:gd name="connsiteY262" fmla="*/ 308202 h 701925"/>
              <a:gd name="connsiteX263" fmla="*/ 400050 w 1779270"/>
              <a:gd name="connsiteY263" fmla="*/ 285342 h 701925"/>
              <a:gd name="connsiteX264" fmla="*/ 422910 w 1779270"/>
              <a:gd name="connsiteY264" fmla="*/ 262482 h 701925"/>
              <a:gd name="connsiteX265" fmla="*/ 289560 w 1779270"/>
              <a:gd name="connsiteY265" fmla="*/ 262482 h 701925"/>
              <a:gd name="connsiteX266" fmla="*/ 312420 w 1779270"/>
              <a:gd name="connsiteY266" fmla="*/ 285342 h 701925"/>
              <a:gd name="connsiteX267" fmla="*/ 289560 w 1779270"/>
              <a:gd name="connsiteY267" fmla="*/ 308202 h 701925"/>
              <a:gd name="connsiteX268" fmla="*/ 266700 w 1779270"/>
              <a:gd name="connsiteY268" fmla="*/ 285342 h 701925"/>
              <a:gd name="connsiteX269" fmla="*/ 289560 w 1779270"/>
              <a:gd name="connsiteY269" fmla="*/ 262482 h 701925"/>
              <a:gd name="connsiteX270" fmla="*/ 156210 w 1779270"/>
              <a:gd name="connsiteY270" fmla="*/ 262482 h 701925"/>
              <a:gd name="connsiteX271" fmla="*/ 179070 w 1779270"/>
              <a:gd name="connsiteY271" fmla="*/ 285342 h 701925"/>
              <a:gd name="connsiteX272" fmla="*/ 156210 w 1779270"/>
              <a:gd name="connsiteY272" fmla="*/ 308202 h 701925"/>
              <a:gd name="connsiteX273" fmla="*/ 133350 w 1779270"/>
              <a:gd name="connsiteY273" fmla="*/ 285342 h 701925"/>
              <a:gd name="connsiteX274" fmla="*/ 156210 w 1779270"/>
              <a:gd name="connsiteY274" fmla="*/ 262482 h 701925"/>
              <a:gd name="connsiteX275" fmla="*/ 22860 w 1779270"/>
              <a:gd name="connsiteY275" fmla="*/ 262482 h 701925"/>
              <a:gd name="connsiteX276" fmla="*/ 45720 w 1779270"/>
              <a:gd name="connsiteY276" fmla="*/ 285342 h 701925"/>
              <a:gd name="connsiteX277" fmla="*/ 22860 w 1779270"/>
              <a:gd name="connsiteY277" fmla="*/ 308202 h 701925"/>
              <a:gd name="connsiteX278" fmla="*/ 0 w 1779270"/>
              <a:gd name="connsiteY278" fmla="*/ 285342 h 701925"/>
              <a:gd name="connsiteX279" fmla="*/ 22860 w 1779270"/>
              <a:gd name="connsiteY279" fmla="*/ 262482 h 701925"/>
              <a:gd name="connsiteX280" fmla="*/ 1756410 w 1779270"/>
              <a:gd name="connsiteY280" fmla="*/ 131241 h 701925"/>
              <a:gd name="connsiteX281" fmla="*/ 1779270 w 1779270"/>
              <a:gd name="connsiteY281" fmla="*/ 154101 h 701925"/>
              <a:gd name="connsiteX282" fmla="*/ 1756410 w 1779270"/>
              <a:gd name="connsiteY282" fmla="*/ 176961 h 701925"/>
              <a:gd name="connsiteX283" fmla="*/ 1733550 w 1779270"/>
              <a:gd name="connsiteY283" fmla="*/ 154101 h 701925"/>
              <a:gd name="connsiteX284" fmla="*/ 1756410 w 1779270"/>
              <a:gd name="connsiteY284" fmla="*/ 131241 h 701925"/>
              <a:gd name="connsiteX285" fmla="*/ 1623060 w 1779270"/>
              <a:gd name="connsiteY285" fmla="*/ 131241 h 701925"/>
              <a:gd name="connsiteX286" fmla="*/ 1645920 w 1779270"/>
              <a:gd name="connsiteY286" fmla="*/ 154101 h 701925"/>
              <a:gd name="connsiteX287" fmla="*/ 1623060 w 1779270"/>
              <a:gd name="connsiteY287" fmla="*/ 176961 h 701925"/>
              <a:gd name="connsiteX288" fmla="*/ 1600200 w 1779270"/>
              <a:gd name="connsiteY288" fmla="*/ 154101 h 701925"/>
              <a:gd name="connsiteX289" fmla="*/ 1623060 w 1779270"/>
              <a:gd name="connsiteY289" fmla="*/ 131241 h 701925"/>
              <a:gd name="connsiteX290" fmla="*/ 1489710 w 1779270"/>
              <a:gd name="connsiteY290" fmla="*/ 131241 h 701925"/>
              <a:gd name="connsiteX291" fmla="*/ 1512570 w 1779270"/>
              <a:gd name="connsiteY291" fmla="*/ 154101 h 701925"/>
              <a:gd name="connsiteX292" fmla="*/ 1489710 w 1779270"/>
              <a:gd name="connsiteY292" fmla="*/ 176961 h 701925"/>
              <a:gd name="connsiteX293" fmla="*/ 1466850 w 1779270"/>
              <a:gd name="connsiteY293" fmla="*/ 154101 h 701925"/>
              <a:gd name="connsiteX294" fmla="*/ 1489710 w 1779270"/>
              <a:gd name="connsiteY294" fmla="*/ 131241 h 701925"/>
              <a:gd name="connsiteX295" fmla="*/ 1356360 w 1779270"/>
              <a:gd name="connsiteY295" fmla="*/ 131241 h 701925"/>
              <a:gd name="connsiteX296" fmla="*/ 1379220 w 1779270"/>
              <a:gd name="connsiteY296" fmla="*/ 154101 h 701925"/>
              <a:gd name="connsiteX297" fmla="*/ 1356360 w 1779270"/>
              <a:gd name="connsiteY297" fmla="*/ 176961 h 701925"/>
              <a:gd name="connsiteX298" fmla="*/ 1333500 w 1779270"/>
              <a:gd name="connsiteY298" fmla="*/ 154101 h 701925"/>
              <a:gd name="connsiteX299" fmla="*/ 1356360 w 1779270"/>
              <a:gd name="connsiteY299" fmla="*/ 131241 h 701925"/>
              <a:gd name="connsiteX300" fmla="*/ 1223010 w 1779270"/>
              <a:gd name="connsiteY300" fmla="*/ 131241 h 701925"/>
              <a:gd name="connsiteX301" fmla="*/ 1245870 w 1779270"/>
              <a:gd name="connsiteY301" fmla="*/ 154101 h 701925"/>
              <a:gd name="connsiteX302" fmla="*/ 1223010 w 1779270"/>
              <a:gd name="connsiteY302" fmla="*/ 176961 h 701925"/>
              <a:gd name="connsiteX303" fmla="*/ 1200150 w 1779270"/>
              <a:gd name="connsiteY303" fmla="*/ 154101 h 701925"/>
              <a:gd name="connsiteX304" fmla="*/ 1223010 w 1779270"/>
              <a:gd name="connsiteY304" fmla="*/ 131241 h 701925"/>
              <a:gd name="connsiteX305" fmla="*/ 1089660 w 1779270"/>
              <a:gd name="connsiteY305" fmla="*/ 131241 h 701925"/>
              <a:gd name="connsiteX306" fmla="*/ 1112520 w 1779270"/>
              <a:gd name="connsiteY306" fmla="*/ 154101 h 701925"/>
              <a:gd name="connsiteX307" fmla="*/ 1089660 w 1779270"/>
              <a:gd name="connsiteY307" fmla="*/ 176961 h 701925"/>
              <a:gd name="connsiteX308" fmla="*/ 1066800 w 1779270"/>
              <a:gd name="connsiteY308" fmla="*/ 154101 h 701925"/>
              <a:gd name="connsiteX309" fmla="*/ 1089660 w 1779270"/>
              <a:gd name="connsiteY309" fmla="*/ 131241 h 701925"/>
              <a:gd name="connsiteX310" fmla="*/ 956310 w 1779270"/>
              <a:gd name="connsiteY310" fmla="*/ 131241 h 701925"/>
              <a:gd name="connsiteX311" fmla="*/ 979170 w 1779270"/>
              <a:gd name="connsiteY311" fmla="*/ 154101 h 701925"/>
              <a:gd name="connsiteX312" fmla="*/ 956310 w 1779270"/>
              <a:gd name="connsiteY312" fmla="*/ 176961 h 701925"/>
              <a:gd name="connsiteX313" fmla="*/ 933450 w 1779270"/>
              <a:gd name="connsiteY313" fmla="*/ 154101 h 701925"/>
              <a:gd name="connsiteX314" fmla="*/ 956310 w 1779270"/>
              <a:gd name="connsiteY314" fmla="*/ 131241 h 701925"/>
              <a:gd name="connsiteX315" fmla="*/ 822960 w 1779270"/>
              <a:gd name="connsiteY315" fmla="*/ 131241 h 701925"/>
              <a:gd name="connsiteX316" fmla="*/ 845820 w 1779270"/>
              <a:gd name="connsiteY316" fmla="*/ 154101 h 701925"/>
              <a:gd name="connsiteX317" fmla="*/ 822960 w 1779270"/>
              <a:gd name="connsiteY317" fmla="*/ 176961 h 701925"/>
              <a:gd name="connsiteX318" fmla="*/ 800100 w 1779270"/>
              <a:gd name="connsiteY318" fmla="*/ 154101 h 701925"/>
              <a:gd name="connsiteX319" fmla="*/ 822960 w 1779270"/>
              <a:gd name="connsiteY319" fmla="*/ 131241 h 701925"/>
              <a:gd name="connsiteX320" fmla="*/ 689610 w 1779270"/>
              <a:gd name="connsiteY320" fmla="*/ 131241 h 701925"/>
              <a:gd name="connsiteX321" fmla="*/ 712470 w 1779270"/>
              <a:gd name="connsiteY321" fmla="*/ 154101 h 701925"/>
              <a:gd name="connsiteX322" fmla="*/ 689610 w 1779270"/>
              <a:gd name="connsiteY322" fmla="*/ 176961 h 701925"/>
              <a:gd name="connsiteX323" fmla="*/ 666750 w 1779270"/>
              <a:gd name="connsiteY323" fmla="*/ 154101 h 701925"/>
              <a:gd name="connsiteX324" fmla="*/ 689610 w 1779270"/>
              <a:gd name="connsiteY324" fmla="*/ 131241 h 701925"/>
              <a:gd name="connsiteX325" fmla="*/ 556260 w 1779270"/>
              <a:gd name="connsiteY325" fmla="*/ 131241 h 701925"/>
              <a:gd name="connsiteX326" fmla="*/ 579120 w 1779270"/>
              <a:gd name="connsiteY326" fmla="*/ 154101 h 701925"/>
              <a:gd name="connsiteX327" fmla="*/ 556260 w 1779270"/>
              <a:gd name="connsiteY327" fmla="*/ 176961 h 701925"/>
              <a:gd name="connsiteX328" fmla="*/ 533400 w 1779270"/>
              <a:gd name="connsiteY328" fmla="*/ 154101 h 701925"/>
              <a:gd name="connsiteX329" fmla="*/ 556260 w 1779270"/>
              <a:gd name="connsiteY329" fmla="*/ 131241 h 701925"/>
              <a:gd name="connsiteX330" fmla="*/ 422910 w 1779270"/>
              <a:gd name="connsiteY330" fmla="*/ 131241 h 701925"/>
              <a:gd name="connsiteX331" fmla="*/ 445770 w 1779270"/>
              <a:gd name="connsiteY331" fmla="*/ 154101 h 701925"/>
              <a:gd name="connsiteX332" fmla="*/ 422910 w 1779270"/>
              <a:gd name="connsiteY332" fmla="*/ 176961 h 701925"/>
              <a:gd name="connsiteX333" fmla="*/ 400050 w 1779270"/>
              <a:gd name="connsiteY333" fmla="*/ 154101 h 701925"/>
              <a:gd name="connsiteX334" fmla="*/ 422910 w 1779270"/>
              <a:gd name="connsiteY334" fmla="*/ 131241 h 701925"/>
              <a:gd name="connsiteX335" fmla="*/ 289560 w 1779270"/>
              <a:gd name="connsiteY335" fmla="*/ 131241 h 701925"/>
              <a:gd name="connsiteX336" fmla="*/ 312420 w 1779270"/>
              <a:gd name="connsiteY336" fmla="*/ 154101 h 701925"/>
              <a:gd name="connsiteX337" fmla="*/ 289560 w 1779270"/>
              <a:gd name="connsiteY337" fmla="*/ 176961 h 701925"/>
              <a:gd name="connsiteX338" fmla="*/ 266700 w 1779270"/>
              <a:gd name="connsiteY338" fmla="*/ 154101 h 701925"/>
              <a:gd name="connsiteX339" fmla="*/ 289560 w 1779270"/>
              <a:gd name="connsiteY339" fmla="*/ 131241 h 701925"/>
              <a:gd name="connsiteX340" fmla="*/ 156210 w 1779270"/>
              <a:gd name="connsiteY340" fmla="*/ 131241 h 701925"/>
              <a:gd name="connsiteX341" fmla="*/ 179070 w 1779270"/>
              <a:gd name="connsiteY341" fmla="*/ 154101 h 701925"/>
              <a:gd name="connsiteX342" fmla="*/ 156210 w 1779270"/>
              <a:gd name="connsiteY342" fmla="*/ 176961 h 701925"/>
              <a:gd name="connsiteX343" fmla="*/ 133350 w 1779270"/>
              <a:gd name="connsiteY343" fmla="*/ 154101 h 701925"/>
              <a:gd name="connsiteX344" fmla="*/ 156210 w 1779270"/>
              <a:gd name="connsiteY344" fmla="*/ 131241 h 701925"/>
              <a:gd name="connsiteX345" fmla="*/ 22860 w 1779270"/>
              <a:gd name="connsiteY345" fmla="*/ 131241 h 701925"/>
              <a:gd name="connsiteX346" fmla="*/ 45720 w 1779270"/>
              <a:gd name="connsiteY346" fmla="*/ 154101 h 701925"/>
              <a:gd name="connsiteX347" fmla="*/ 22860 w 1779270"/>
              <a:gd name="connsiteY347" fmla="*/ 176961 h 701925"/>
              <a:gd name="connsiteX348" fmla="*/ 0 w 1779270"/>
              <a:gd name="connsiteY348" fmla="*/ 154101 h 701925"/>
              <a:gd name="connsiteX349" fmla="*/ 22860 w 1779270"/>
              <a:gd name="connsiteY349" fmla="*/ 131241 h 701925"/>
              <a:gd name="connsiteX350" fmla="*/ 1756410 w 1779270"/>
              <a:gd name="connsiteY350" fmla="*/ 0 h 701925"/>
              <a:gd name="connsiteX351" fmla="*/ 1779270 w 1779270"/>
              <a:gd name="connsiteY351" fmla="*/ 22860 h 701925"/>
              <a:gd name="connsiteX352" fmla="*/ 1756410 w 1779270"/>
              <a:gd name="connsiteY352" fmla="*/ 45720 h 701925"/>
              <a:gd name="connsiteX353" fmla="*/ 1733550 w 1779270"/>
              <a:gd name="connsiteY353" fmla="*/ 22860 h 701925"/>
              <a:gd name="connsiteX354" fmla="*/ 1756410 w 1779270"/>
              <a:gd name="connsiteY354" fmla="*/ 0 h 701925"/>
              <a:gd name="connsiteX355" fmla="*/ 1623060 w 1779270"/>
              <a:gd name="connsiteY355" fmla="*/ 0 h 701925"/>
              <a:gd name="connsiteX356" fmla="*/ 1645920 w 1779270"/>
              <a:gd name="connsiteY356" fmla="*/ 22860 h 701925"/>
              <a:gd name="connsiteX357" fmla="*/ 1623060 w 1779270"/>
              <a:gd name="connsiteY357" fmla="*/ 45720 h 701925"/>
              <a:gd name="connsiteX358" fmla="*/ 1600200 w 1779270"/>
              <a:gd name="connsiteY358" fmla="*/ 22860 h 701925"/>
              <a:gd name="connsiteX359" fmla="*/ 1623060 w 1779270"/>
              <a:gd name="connsiteY359" fmla="*/ 0 h 701925"/>
              <a:gd name="connsiteX360" fmla="*/ 1489710 w 1779270"/>
              <a:gd name="connsiteY360" fmla="*/ 0 h 701925"/>
              <a:gd name="connsiteX361" fmla="*/ 1512570 w 1779270"/>
              <a:gd name="connsiteY361" fmla="*/ 22860 h 701925"/>
              <a:gd name="connsiteX362" fmla="*/ 1489710 w 1779270"/>
              <a:gd name="connsiteY362" fmla="*/ 45720 h 701925"/>
              <a:gd name="connsiteX363" fmla="*/ 1466850 w 1779270"/>
              <a:gd name="connsiteY363" fmla="*/ 22860 h 701925"/>
              <a:gd name="connsiteX364" fmla="*/ 1489710 w 1779270"/>
              <a:gd name="connsiteY364" fmla="*/ 0 h 701925"/>
              <a:gd name="connsiteX365" fmla="*/ 1356360 w 1779270"/>
              <a:gd name="connsiteY365" fmla="*/ 0 h 701925"/>
              <a:gd name="connsiteX366" fmla="*/ 1379220 w 1779270"/>
              <a:gd name="connsiteY366" fmla="*/ 22860 h 701925"/>
              <a:gd name="connsiteX367" fmla="*/ 1356360 w 1779270"/>
              <a:gd name="connsiteY367" fmla="*/ 45720 h 701925"/>
              <a:gd name="connsiteX368" fmla="*/ 1333500 w 1779270"/>
              <a:gd name="connsiteY368" fmla="*/ 22860 h 701925"/>
              <a:gd name="connsiteX369" fmla="*/ 1356360 w 1779270"/>
              <a:gd name="connsiteY369" fmla="*/ 0 h 701925"/>
              <a:gd name="connsiteX370" fmla="*/ 1223010 w 1779270"/>
              <a:gd name="connsiteY370" fmla="*/ 0 h 701925"/>
              <a:gd name="connsiteX371" fmla="*/ 1245870 w 1779270"/>
              <a:gd name="connsiteY371" fmla="*/ 22860 h 701925"/>
              <a:gd name="connsiteX372" fmla="*/ 1223010 w 1779270"/>
              <a:gd name="connsiteY372" fmla="*/ 45720 h 701925"/>
              <a:gd name="connsiteX373" fmla="*/ 1200150 w 1779270"/>
              <a:gd name="connsiteY373" fmla="*/ 22860 h 701925"/>
              <a:gd name="connsiteX374" fmla="*/ 1223010 w 1779270"/>
              <a:gd name="connsiteY374" fmla="*/ 0 h 701925"/>
              <a:gd name="connsiteX375" fmla="*/ 1089660 w 1779270"/>
              <a:gd name="connsiteY375" fmla="*/ 0 h 701925"/>
              <a:gd name="connsiteX376" fmla="*/ 1112520 w 1779270"/>
              <a:gd name="connsiteY376" fmla="*/ 22860 h 701925"/>
              <a:gd name="connsiteX377" fmla="*/ 1089660 w 1779270"/>
              <a:gd name="connsiteY377" fmla="*/ 45720 h 701925"/>
              <a:gd name="connsiteX378" fmla="*/ 1066800 w 1779270"/>
              <a:gd name="connsiteY378" fmla="*/ 22860 h 701925"/>
              <a:gd name="connsiteX379" fmla="*/ 1089660 w 1779270"/>
              <a:gd name="connsiteY379" fmla="*/ 0 h 701925"/>
              <a:gd name="connsiteX380" fmla="*/ 956310 w 1779270"/>
              <a:gd name="connsiteY380" fmla="*/ 0 h 701925"/>
              <a:gd name="connsiteX381" fmla="*/ 979170 w 1779270"/>
              <a:gd name="connsiteY381" fmla="*/ 22860 h 701925"/>
              <a:gd name="connsiteX382" fmla="*/ 956310 w 1779270"/>
              <a:gd name="connsiteY382" fmla="*/ 45720 h 701925"/>
              <a:gd name="connsiteX383" fmla="*/ 933450 w 1779270"/>
              <a:gd name="connsiteY383" fmla="*/ 22860 h 701925"/>
              <a:gd name="connsiteX384" fmla="*/ 956310 w 1779270"/>
              <a:gd name="connsiteY384" fmla="*/ 0 h 701925"/>
              <a:gd name="connsiteX385" fmla="*/ 822960 w 1779270"/>
              <a:gd name="connsiteY385" fmla="*/ 0 h 701925"/>
              <a:gd name="connsiteX386" fmla="*/ 845820 w 1779270"/>
              <a:gd name="connsiteY386" fmla="*/ 22860 h 701925"/>
              <a:gd name="connsiteX387" fmla="*/ 822960 w 1779270"/>
              <a:gd name="connsiteY387" fmla="*/ 45720 h 701925"/>
              <a:gd name="connsiteX388" fmla="*/ 800100 w 1779270"/>
              <a:gd name="connsiteY388" fmla="*/ 22860 h 701925"/>
              <a:gd name="connsiteX389" fmla="*/ 822960 w 1779270"/>
              <a:gd name="connsiteY389" fmla="*/ 0 h 701925"/>
              <a:gd name="connsiteX390" fmla="*/ 689610 w 1779270"/>
              <a:gd name="connsiteY390" fmla="*/ 0 h 701925"/>
              <a:gd name="connsiteX391" fmla="*/ 712470 w 1779270"/>
              <a:gd name="connsiteY391" fmla="*/ 22860 h 701925"/>
              <a:gd name="connsiteX392" fmla="*/ 689610 w 1779270"/>
              <a:gd name="connsiteY392" fmla="*/ 45720 h 701925"/>
              <a:gd name="connsiteX393" fmla="*/ 666750 w 1779270"/>
              <a:gd name="connsiteY393" fmla="*/ 22860 h 701925"/>
              <a:gd name="connsiteX394" fmla="*/ 689610 w 1779270"/>
              <a:gd name="connsiteY394" fmla="*/ 0 h 701925"/>
              <a:gd name="connsiteX395" fmla="*/ 556260 w 1779270"/>
              <a:gd name="connsiteY395" fmla="*/ 0 h 701925"/>
              <a:gd name="connsiteX396" fmla="*/ 579120 w 1779270"/>
              <a:gd name="connsiteY396" fmla="*/ 22860 h 701925"/>
              <a:gd name="connsiteX397" fmla="*/ 556260 w 1779270"/>
              <a:gd name="connsiteY397" fmla="*/ 45720 h 701925"/>
              <a:gd name="connsiteX398" fmla="*/ 533400 w 1779270"/>
              <a:gd name="connsiteY398" fmla="*/ 22860 h 701925"/>
              <a:gd name="connsiteX399" fmla="*/ 556260 w 1779270"/>
              <a:gd name="connsiteY399" fmla="*/ 0 h 701925"/>
              <a:gd name="connsiteX400" fmla="*/ 422910 w 1779270"/>
              <a:gd name="connsiteY400" fmla="*/ 0 h 701925"/>
              <a:gd name="connsiteX401" fmla="*/ 445770 w 1779270"/>
              <a:gd name="connsiteY401" fmla="*/ 22860 h 701925"/>
              <a:gd name="connsiteX402" fmla="*/ 422910 w 1779270"/>
              <a:gd name="connsiteY402" fmla="*/ 45720 h 701925"/>
              <a:gd name="connsiteX403" fmla="*/ 400050 w 1779270"/>
              <a:gd name="connsiteY403" fmla="*/ 22860 h 701925"/>
              <a:gd name="connsiteX404" fmla="*/ 422910 w 1779270"/>
              <a:gd name="connsiteY404" fmla="*/ 0 h 701925"/>
              <a:gd name="connsiteX405" fmla="*/ 289560 w 1779270"/>
              <a:gd name="connsiteY405" fmla="*/ 0 h 701925"/>
              <a:gd name="connsiteX406" fmla="*/ 312420 w 1779270"/>
              <a:gd name="connsiteY406" fmla="*/ 22860 h 701925"/>
              <a:gd name="connsiteX407" fmla="*/ 289560 w 1779270"/>
              <a:gd name="connsiteY407" fmla="*/ 45720 h 701925"/>
              <a:gd name="connsiteX408" fmla="*/ 266700 w 1779270"/>
              <a:gd name="connsiteY408" fmla="*/ 22860 h 701925"/>
              <a:gd name="connsiteX409" fmla="*/ 289560 w 1779270"/>
              <a:gd name="connsiteY409" fmla="*/ 0 h 701925"/>
              <a:gd name="connsiteX410" fmla="*/ 156210 w 1779270"/>
              <a:gd name="connsiteY410" fmla="*/ 0 h 701925"/>
              <a:gd name="connsiteX411" fmla="*/ 179070 w 1779270"/>
              <a:gd name="connsiteY411" fmla="*/ 22860 h 701925"/>
              <a:gd name="connsiteX412" fmla="*/ 156210 w 1779270"/>
              <a:gd name="connsiteY412" fmla="*/ 45720 h 701925"/>
              <a:gd name="connsiteX413" fmla="*/ 133350 w 1779270"/>
              <a:gd name="connsiteY413" fmla="*/ 22860 h 701925"/>
              <a:gd name="connsiteX414" fmla="*/ 156210 w 1779270"/>
              <a:gd name="connsiteY414" fmla="*/ 0 h 701925"/>
              <a:gd name="connsiteX415" fmla="*/ 22860 w 1779270"/>
              <a:gd name="connsiteY415" fmla="*/ 0 h 701925"/>
              <a:gd name="connsiteX416" fmla="*/ 45720 w 1779270"/>
              <a:gd name="connsiteY416" fmla="*/ 22860 h 701925"/>
              <a:gd name="connsiteX417" fmla="*/ 22860 w 1779270"/>
              <a:gd name="connsiteY417" fmla="*/ 45720 h 701925"/>
              <a:gd name="connsiteX418" fmla="*/ 0 w 1779270"/>
              <a:gd name="connsiteY418" fmla="*/ 22860 h 701925"/>
              <a:gd name="connsiteX419" fmla="*/ 22860 w 1779270"/>
              <a:gd name="connsiteY419" fmla="*/ 0 h 701925"/>
            </a:gdLst>
            <a:ahLst/>
            <a:cxnLst/>
            <a:rect l="l" t="t" r="r" b="b"/>
            <a:pathLst>
              <a:path w="1779270" h="701925">
                <a:moveTo>
                  <a:pt x="1756410" y="656205"/>
                </a:moveTo>
                <a:cubicBezTo>
                  <a:pt x="1769035" y="656205"/>
                  <a:pt x="1779270" y="666440"/>
                  <a:pt x="1779270" y="679065"/>
                </a:cubicBezTo>
                <a:cubicBezTo>
                  <a:pt x="1779270" y="691690"/>
                  <a:pt x="1769035" y="701925"/>
                  <a:pt x="1756410" y="701925"/>
                </a:cubicBezTo>
                <a:cubicBezTo>
                  <a:pt x="1743785" y="701925"/>
                  <a:pt x="1733550" y="691690"/>
                  <a:pt x="1733550" y="679065"/>
                </a:cubicBezTo>
                <a:cubicBezTo>
                  <a:pt x="1733550" y="666440"/>
                  <a:pt x="1743785" y="656205"/>
                  <a:pt x="1756410" y="656205"/>
                </a:cubicBezTo>
                <a:close/>
                <a:moveTo>
                  <a:pt x="1623060" y="656205"/>
                </a:moveTo>
                <a:cubicBezTo>
                  <a:pt x="1635685" y="656205"/>
                  <a:pt x="1645920" y="666440"/>
                  <a:pt x="1645920" y="679065"/>
                </a:cubicBezTo>
                <a:cubicBezTo>
                  <a:pt x="1645920" y="691690"/>
                  <a:pt x="1635685" y="701925"/>
                  <a:pt x="1623060" y="701925"/>
                </a:cubicBezTo>
                <a:cubicBezTo>
                  <a:pt x="1610435" y="701925"/>
                  <a:pt x="1600200" y="691690"/>
                  <a:pt x="1600200" y="679065"/>
                </a:cubicBezTo>
                <a:cubicBezTo>
                  <a:pt x="1600200" y="666440"/>
                  <a:pt x="1610435" y="656205"/>
                  <a:pt x="1623060" y="656205"/>
                </a:cubicBezTo>
                <a:close/>
                <a:moveTo>
                  <a:pt x="1489710" y="656205"/>
                </a:moveTo>
                <a:cubicBezTo>
                  <a:pt x="1502335" y="656205"/>
                  <a:pt x="1512570" y="666440"/>
                  <a:pt x="1512570" y="679065"/>
                </a:cubicBezTo>
                <a:cubicBezTo>
                  <a:pt x="1512570" y="691690"/>
                  <a:pt x="1502335" y="701925"/>
                  <a:pt x="1489710" y="701925"/>
                </a:cubicBezTo>
                <a:cubicBezTo>
                  <a:pt x="1477085" y="701925"/>
                  <a:pt x="1466850" y="691690"/>
                  <a:pt x="1466850" y="679065"/>
                </a:cubicBezTo>
                <a:cubicBezTo>
                  <a:pt x="1466850" y="666440"/>
                  <a:pt x="1477085" y="656205"/>
                  <a:pt x="1489710" y="656205"/>
                </a:cubicBezTo>
                <a:close/>
                <a:moveTo>
                  <a:pt x="1356360" y="656205"/>
                </a:moveTo>
                <a:cubicBezTo>
                  <a:pt x="1368985" y="656205"/>
                  <a:pt x="1379220" y="666440"/>
                  <a:pt x="1379220" y="679065"/>
                </a:cubicBezTo>
                <a:cubicBezTo>
                  <a:pt x="1379220" y="691690"/>
                  <a:pt x="1368985" y="701925"/>
                  <a:pt x="1356360" y="701925"/>
                </a:cubicBezTo>
                <a:cubicBezTo>
                  <a:pt x="1343735" y="701925"/>
                  <a:pt x="1333500" y="691690"/>
                  <a:pt x="1333500" y="679065"/>
                </a:cubicBezTo>
                <a:cubicBezTo>
                  <a:pt x="1333500" y="666440"/>
                  <a:pt x="1343735" y="656205"/>
                  <a:pt x="1356360" y="656205"/>
                </a:cubicBezTo>
                <a:close/>
                <a:moveTo>
                  <a:pt x="1223010" y="656205"/>
                </a:moveTo>
                <a:cubicBezTo>
                  <a:pt x="1235635" y="656205"/>
                  <a:pt x="1245870" y="666440"/>
                  <a:pt x="1245870" y="679065"/>
                </a:cubicBezTo>
                <a:cubicBezTo>
                  <a:pt x="1245870" y="691690"/>
                  <a:pt x="1235635" y="701925"/>
                  <a:pt x="1223010" y="701925"/>
                </a:cubicBezTo>
                <a:cubicBezTo>
                  <a:pt x="1210385" y="701925"/>
                  <a:pt x="1200150" y="691690"/>
                  <a:pt x="1200150" y="679065"/>
                </a:cubicBezTo>
                <a:cubicBezTo>
                  <a:pt x="1200150" y="666440"/>
                  <a:pt x="1210385" y="656205"/>
                  <a:pt x="1223010" y="656205"/>
                </a:cubicBezTo>
                <a:close/>
                <a:moveTo>
                  <a:pt x="1089660" y="656205"/>
                </a:moveTo>
                <a:cubicBezTo>
                  <a:pt x="1102285" y="656205"/>
                  <a:pt x="1112520" y="666440"/>
                  <a:pt x="1112520" y="679065"/>
                </a:cubicBezTo>
                <a:cubicBezTo>
                  <a:pt x="1112520" y="691690"/>
                  <a:pt x="1102285" y="701925"/>
                  <a:pt x="1089660" y="701925"/>
                </a:cubicBezTo>
                <a:cubicBezTo>
                  <a:pt x="1077035" y="701925"/>
                  <a:pt x="1066800" y="691690"/>
                  <a:pt x="1066800" y="679065"/>
                </a:cubicBezTo>
                <a:cubicBezTo>
                  <a:pt x="1066800" y="666440"/>
                  <a:pt x="1077035" y="656205"/>
                  <a:pt x="1089660" y="656205"/>
                </a:cubicBezTo>
                <a:close/>
                <a:moveTo>
                  <a:pt x="956310" y="656205"/>
                </a:moveTo>
                <a:cubicBezTo>
                  <a:pt x="968935" y="656205"/>
                  <a:pt x="979170" y="666440"/>
                  <a:pt x="979170" y="679065"/>
                </a:cubicBezTo>
                <a:cubicBezTo>
                  <a:pt x="979170" y="691690"/>
                  <a:pt x="968935" y="701925"/>
                  <a:pt x="956310" y="701925"/>
                </a:cubicBezTo>
                <a:cubicBezTo>
                  <a:pt x="943685" y="701925"/>
                  <a:pt x="933450" y="691690"/>
                  <a:pt x="933450" y="679065"/>
                </a:cubicBezTo>
                <a:cubicBezTo>
                  <a:pt x="933450" y="666440"/>
                  <a:pt x="943685" y="656205"/>
                  <a:pt x="956310" y="656205"/>
                </a:cubicBezTo>
                <a:close/>
                <a:moveTo>
                  <a:pt x="822960" y="656205"/>
                </a:moveTo>
                <a:cubicBezTo>
                  <a:pt x="835585" y="656205"/>
                  <a:pt x="845820" y="666440"/>
                  <a:pt x="845820" y="679065"/>
                </a:cubicBezTo>
                <a:cubicBezTo>
                  <a:pt x="845820" y="691690"/>
                  <a:pt x="835585" y="701925"/>
                  <a:pt x="822960" y="701925"/>
                </a:cubicBezTo>
                <a:cubicBezTo>
                  <a:pt x="810335" y="701925"/>
                  <a:pt x="800100" y="691690"/>
                  <a:pt x="800100" y="679065"/>
                </a:cubicBezTo>
                <a:cubicBezTo>
                  <a:pt x="800100" y="666440"/>
                  <a:pt x="810335" y="656205"/>
                  <a:pt x="822960" y="656205"/>
                </a:cubicBezTo>
                <a:close/>
                <a:moveTo>
                  <a:pt x="689610" y="656205"/>
                </a:moveTo>
                <a:cubicBezTo>
                  <a:pt x="702235" y="656205"/>
                  <a:pt x="712470" y="666440"/>
                  <a:pt x="712470" y="679065"/>
                </a:cubicBezTo>
                <a:cubicBezTo>
                  <a:pt x="712470" y="691690"/>
                  <a:pt x="702235" y="701925"/>
                  <a:pt x="689610" y="701925"/>
                </a:cubicBezTo>
                <a:cubicBezTo>
                  <a:pt x="676985" y="701925"/>
                  <a:pt x="666750" y="691690"/>
                  <a:pt x="666750" y="679065"/>
                </a:cubicBezTo>
                <a:cubicBezTo>
                  <a:pt x="666750" y="666440"/>
                  <a:pt x="676985" y="656205"/>
                  <a:pt x="689610" y="656205"/>
                </a:cubicBezTo>
                <a:close/>
                <a:moveTo>
                  <a:pt x="556260" y="656205"/>
                </a:moveTo>
                <a:cubicBezTo>
                  <a:pt x="568885" y="656205"/>
                  <a:pt x="579120" y="666440"/>
                  <a:pt x="579120" y="679065"/>
                </a:cubicBezTo>
                <a:cubicBezTo>
                  <a:pt x="579120" y="691690"/>
                  <a:pt x="568885" y="701925"/>
                  <a:pt x="556260" y="701925"/>
                </a:cubicBezTo>
                <a:cubicBezTo>
                  <a:pt x="543635" y="701925"/>
                  <a:pt x="533400" y="691690"/>
                  <a:pt x="533400" y="679065"/>
                </a:cubicBezTo>
                <a:cubicBezTo>
                  <a:pt x="533400" y="666440"/>
                  <a:pt x="543635" y="656205"/>
                  <a:pt x="556260" y="656205"/>
                </a:cubicBezTo>
                <a:close/>
                <a:moveTo>
                  <a:pt x="422910" y="656205"/>
                </a:moveTo>
                <a:cubicBezTo>
                  <a:pt x="435535" y="656205"/>
                  <a:pt x="445770" y="666440"/>
                  <a:pt x="445770" y="679065"/>
                </a:cubicBezTo>
                <a:cubicBezTo>
                  <a:pt x="445770" y="691690"/>
                  <a:pt x="435535" y="701925"/>
                  <a:pt x="422910" y="701925"/>
                </a:cubicBezTo>
                <a:cubicBezTo>
                  <a:pt x="410285" y="701925"/>
                  <a:pt x="400050" y="691690"/>
                  <a:pt x="400050" y="679065"/>
                </a:cubicBezTo>
                <a:cubicBezTo>
                  <a:pt x="400050" y="666440"/>
                  <a:pt x="410285" y="656205"/>
                  <a:pt x="422910" y="656205"/>
                </a:cubicBezTo>
                <a:close/>
                <a:moveTo>
                  <a:pt x="289560" y="656205"/>
                </a:moveTo>
                <a:cubicBezTo>
                  <a:pt x="302185" y="656205"/>
                  <a:pt x="312420" y="666440"/>
                  <a:pt x="312420" y="679065"/>
                </a:cubicBezTo>
                <a:cubicBezTo>
                  <a:pt x="312420" y="691690"/>
                  <a:pt x="302185" y="701925"/>
                  <a:pt x="289560" y="701925"/>
                </a:cubicBezTo>
                <a:cubicBezTo>
                  <a:pt x="276935" y="701925"/>
                  <a:pt x="266700" y="691690"/>
                  <a:pt x="266700" y="679065"/>
                </a:cubicBezTo>
                <a:cubicBezTo>
                  <a:pt x="266700" y="666440"/>
                  <a:pt x="276935" y="656205"/>
                  <a:pt x="289560" y="656205"/>
                </a:cubicBezTo>
                <a:close/>
                <a:moveTo>
                  <a:pt x="156210" y="656205"/>
                </a:moveTo>
                <a:cubicBezTo>
                  <a:pt x="168835" y="656205"/>
                  <a:pt x="179070" y="666440"/>
                  <a:pt x="179070" y="679065"/>
                </a:cubicBezTo>
                <a:cubicBezTo>
                  <a:pt x="179070" y="691690"/>
                  <a:pt x="168835" y="701925"/>
                  <a:pt x="156210" y="701925"/>
                </a:cubicBezTo>
                <a:cubicBezTo>
                  <a:pt x="143585" y="701925"/>
                  <a:pt x="133350" y="691690"/>
                  <a:pt x="133350" y="679065"/>
                </a:cubicBezTo>
                <a:cubicBezTo>
                  <a:pt x="133350" y="666440"/>
                  <a:pt x="143585" y="656205"/>
                  <a:pt x="156210" y="656205"/>
                </a:cubicBezTo>
                <a:close/>
                <a:moveTo>
                  <a:pt x="22860" y="656205"/>
                </a:moveTo>
                <a:cubicBezTo>
                  <a:pt x="35485" y="656205"/>
                  <a:pt x="45720" y="666440"/>
                  <a:pt x="45720" y="679065"/>
                </a:cubicBezTo>
                <a:cubicBezTo>
                  <a:pt x="45720" y="691690"/>
                  <a:pt x="35485" y="701925"/>
                  <a:pt x="22860" y="701925"/>
                </a:cubicBezTo>
                <a:cubicBezTo>
                  <a:pt x="10235" y="701925"/>
                  <a:pt x="0" y="691690"/>
                  <a:pt x="0" y="679065"/>
                </a:cubicBezTo>
                <a:cubicBezTo>
                  <a:pt x="0" y="666440"/>
                  <a:pt x="10235" y="656205"/>
                  <a:pt x="22860" y="656205"/>
                </a:cubicBezTo>
                <a:close/>
                <a:moveTo>
                  <a:pt x="1756410" y="524964"/>
                </a:moveTo>
                <a:cubicBezTo>
                  <a:pt x="1769035" y="524964"/>
                  <a:pt x="1779270" y="535199"/>
                  <a:pt x="1779270" y="547824"/>
                </a:cubicBezTo>
                <a:cubicBezTo>
                  <a:pt x="1779270" y="560449"/>
                  <a:pt x="1769035" y="570684"/>
                  <a:pt x="1756410" y="570684"/>
                </a:cubicBezTo>
                <a:cubicBezTo>
                  <a:pt x="1743785" y="570684"/>
                  <a:pt x="1733550" y="560449"/>
                  <a:pt x="1733550" y="547824"/>
                </a:cubicBezTo>
                <a:cubicBezTo>
                  <a:pt x="1733550" y="535199"/>
                  <a:pt x="1743785" y="524964"/>
                  <a:pt x="1756410" y="524964"/>
                </a:cubicBezTo>
                <a:close/>
                <a:moveTo>
                  <a:pt x="1623060" y="524964"/>
                </a:moveTo>
                <a:cubicBezTo>
                  <a:pt x="1635685" y="524964"/>
                  <a:pt x="1645920" y="535199"/>
                  <a:pt x="1645920" y="547824"/>
                </a:cubicBezTo>
                <a:cubicBezTo>
                  <a:pt x="1645920" y="560449"/>
                  <a:pt x="1635685" y="570684"/>
                  <a:pt x="1623060" y="570684"/>
                </a:cubicBezTo>
                <a:cubicBezTo>
                  <a:pt x="1610435" y="570684"/>
                  <a:pt x="1600200" y="560449"/>
                  <a:pt x="1600200" y="547824"/>
                </a:cubicBezTo>
                <a:cubicBezTo>
                  <a:pt x="1600200" y="535199"/>
                  <a:pt x="1610435" y="524964"/>
                  <a:pt x="1623060" y="524964"/>
                </a:cubicBezTo>
                <a:close/>
                <a:moveTo>
                  <a:pt x="1489710" y="524964"/>
                </a:moveTo>
                <a:cubicBezTo>
                  <a:pt x="1502335" y="524964"/>
                  <a:pt x="1512570" y="535199"/>
                  <a:pt x="1512570" y="547824"/>
                </a:cubicBezTo>
                <a:cubicBezTo>
                  <a:pt x="1512570" y="560449"/>
                  <a:pt x="1502335" y="570684"/>
                  <a:pt x="1489710" y="570684"/>
                </a:cubicBezTo>
                <a:cubicBezTo>
                  <a:pt x="1477085" y="570684"/>
                  <a:pt x="1466850" y="560449"/>
                  <a:pt x="1466850" y="547824"/>
                </a:cubicBezTo>
                <a:cubicBezTo>
                  <a:pt x="1466850" y="535199"/>
                  <a:pt x="1477085" y="524964"/>
                  <a:pt x="1489710" y="524964"/>
                </a:cubicBezTo>
                <a:close/>
                <a:moveTo>
                  <a:pt x="1356360" y="524964"/>
                </a:moveTo>
                <a:cubicBezTo>
                  <a:pt x="1368985" y="524964"/>
                  <a:pt x="1379220" y="535199"/>
                  <a:pt x="1379220" y="547824"/>
                </a:cubicBezTo>
                <a:cubicBezTo>
                  <a:pt x="1379220" y="560449"/>
                  <a:pt x="1368985" y="570684"/>
                  <a:pt x="1356360" y="570684"/>
                </a:cubicBezTo>
                <a:cubicBezTo>
                  <a:pt x="1343735" y="570684"/>
                  <a:pt x="1333500" y="560449"/>
                  <a:pt x="1333500" y="547824"/>
                </a:cubicBezTo>
                <a:cubicBezTo>
                  <a:pt x="1333500" y="535199"/>
                  <a:pt x="1343735" y="524964"/>
                  <a:pt x="1356360" y="524964"/>
                </a:cubicBezTo>
                <a:close/>
                <a:moveTo>
                  <a:pt x="1223010" y="524964"/>
                </a:moveTo>
                <a:cubicBezTo>
                  <a:pt x="1235635" y="524964"/>
                  <a:pt x="1245870" y="535199"/>
                  <a:pt x="1245870" y="547824"/>
                </a:cubicBezTo>
                <a:cubicBezTo>
                  <a:pt x="1245870" y="560449"/>
                  <a:pt x="1235635" y="570684"/>
                  <a:pt x="1223010" y="570684"/>
                </a:cubicBezTo>
                <a:cubicBezTo>
                  <a:pt x="1210385" y="570684"/>
                  <a:pt x="1200150" y="560449"/>
                  <a:pt x="1200150" y="547824"/>
                </a:cubicBezTo>
                <a:cubicBezTo>
                  <a:pt x="1200150" y="535199"/>
                  <a:pt x="1210385" y="524964"/>
                  <a:pt x="1223010" y="524964"/>
                </a:cubicBezTo>
                <a:close/>
                <a:moveTo>
                  <a:pt x="1089660" y="524964"/>
                </a:moveTo>
                <a:cubicBezTo>
                  <a:pt x="1102285" y="524964"/>
                  <a:pt x="1112520" y="535199"/>
                  <a:pt x="1112520" y="547824"/>
                </a:cubicBezTo>
                <a:cubicBezTo>
                  <a:pt x="1112520" y="560449"/>
                  <a:pt x="1102285" y="570684"/>
                  <a:pt x="1089660" y="570684"/>
                </a:cubicBezTo>
                <a:cubicBezTo>
                  <a:pt x="1077035" y="570684"/>
                  <a:pt x="1066800" y="560449"/>
                  <a:pt x="1066800" y="547824"/>
                </a:cubicBezTo>
                <a:cubicBezTo>
                  <a:pt x="1066800" y="535199"/>
                  <a:pt x="1077035" y="524964"/>
                  <a:pt x="1089660" y="524964"/>
                </a:cubicBezTo>
                <a:close/>
                <a:moveTo>
                  <a:pt x="956310" y="524964"/>
                </a:moveTo>
                <a:cubicBezTo>
                  <a:pt x="968935" y="524964"/>
                  <a:pt x="979170" y="535199"/>
                  <a:pt x="979170" y="547824"/>
                </a:cubicBezTo>
                <a:cubicBezTo>
                  <a:pt x="979170" y="560449"/>
                  <a:pt x="968935" y="570684"/>
                  <a:pt x="956310" y="570684"/>
                </a:cubicBezTo>
                <a:cubicBezTo>
                  <a:pt x="943685" y="570684"/>
                  <a:pt x="933450" y="560449"/>
                  <a:pt x="933450" y="547824"/>
                </a:cubicBezTo>
                <a:cubicBezTo>
                  <a:pt x="933450" y="535199"/>
                  <a:pt x="943685" y="524964"/>
                  <a:pt x="956310" y="524964"/>
                </a:cubicBezTo>
                <a:close/>
                <a:moveTo>
                  <a:pt x="822960" y="524964"/>
                </a:moveTo>
                <a:cubicBezTo>
                  <a:pt x="835585" y="524964"/>
                  <a:pt x="845820" y="535199"/>
                  <a:pt x="845820" y="547824"/>
                </a:cubicBezTo>
                <a:cubicBezTo>
                  <a:pt x="845820" y="560449"/>
                  <a:pt x="835585" y="570684"/>
                  <a:pt x="822960" y="570684"/>
                </a:cubicBezTo>
                <a:cubicBezTo>
                  <a:pt x="810335" y="570684"/>
                  <a:pt x="800100" y="560449"/>
                  <a:pt x="800100" y="547824"/>
                </a:cubicBezTo>
                <a:cubicBezTo>
                  <a:pt x="800100" y="535199"/>
                  <a:pt x="810335" y="524964"/>
                  <a:pt x="822960" y="524964"/>
                </a:cubicBezTo>
                <a:close/>
                <a:moveTo>
                  <a:pt x="689610" y="524964"/>
                </a:moveTo>
                <a:cubicBezTo>
                  <a:pt x="702235" y="524964"/>
                  <a:pt x="712470" y="535199"/>
                  <a:pt x="712470" y="547824"/>
                </a:cubicBezTo>
                <a:cubicBezTo>
                  <a:pt x="712470" y="560449"/>
                  <a:pt x="702235" y="570684"/>
                  <a:pt x="689610" y="570684"/>
                </a:cubicBezTo>
                <a:cubicBezTo>
                  <a:pt x="676985" y="570684"/>
                  <a:pt x="666750" y="560449"/>
                  <a:pt x="666750" y="547824"/>
                </a:cubicBezTo>
                <a:cubicBezTo>
                  <a:pt x="666750" y="535199"/>
                  <a:pt x="676985" y="524964"/>
                  <a:pt x="689610" y="524964"/>
                </a:cubicBezTo>
                <a:close/>
                <a:moveTo>
                  <a:pt x="556260" y="524964"/>
                </a:moveTo>
                <a:cubicBezTo>
                  <a:pt x="568885" y="524964"/>
                  <a:pt x="579120" y="535199"/>
                  <a:pt x="579120" y="547824"/>
                </a:cubicBezTo>
                <a:cubicBezTo>
                  <a:pt x="579120" y="560449"/>
                  <a:pt x="568885" y="570684"/>
                  <a:pt x="556260" y="570684"/>
                </a:cubicBezTo>
                <a:cubicBezTo>
                  <a:pt x="543635" y="570684"/>
                  <a:pt x="533400" y="560449"/>
                  <a:pt x="533400" y="547824"/>
                </a:cubicBezTo>
                <a:cubicBezTo>
                  <a:pt x="533400" y="535199"/>
                  <a:pt x="543635" y="524964"/>
                  <a:pt x="556260" y="524964"/>
                </a:cubicBezTo>
                <a:close/>
                <a:moveTo>
                  <a:pt x="422910" y="524964"/>
                </a:moveTo>
                <a:cubicBezTo>
                  <a:pt x="435535" y="524964"/>
                  <a:pt x="445770" y="535199"/>
                  <a:pt x="445770" y="547824"/>
                </a:cubicBezTo>
                <a:cubicBezTo>
                  <a:pt x="445770" y="560449"/>
                  <a:pt x="435535" y="570684"/>
                  <a:pt x="422910" y="570684"/>
                </a:cubicBezTo>
                <a:cubicBezTo>
                  <a:pt x="410285" y="570684"/>
                  <a:pt x="400050" y="560449"/>
                  <a:pt x="400050" y="547824"/>
                </a:cubicBezTo>
                <a:cubicBezTo>
                  <a:pt x="400050" y="535199"/>
                  <a:pt x="410285" y="524964"/>
                  <a:pt x="422910" y="524964"/>
                </a:cubicBezTo>
                <a:close/>
                <a:moveTo>
                  <a:pt x="289560" y="524964"/>
                </a:moveTo>
                <a:cubicBezTo>
                  <a:pt x="302185" y="524964"/>
                  <a:pt x="312420" y="535199"/>
                  <a:pt x="312420" y="547824"/>
                </a:cubicBezTo>
                <a:cubicBezTo>
                  <a:pt x="312420" y="560449"/>
                  <a:pt x="302185" y="570684"/>
                  <a:pt x="289560" y="570684"/>
                </a:cubicBezTo>
                <a:cubicBezTo>
                  <a:pt x="276935" y="570684"/>
                  <a:pt x="266700" y="560449"/>
                  <a:pt x="266700" y="547824"/>
                </a:cubicBezTo>
                <a:cubicBezTo>
                  <a:pt x="266700" y="535199"/>
                  <a:pt x="276935" y="524964"/>
                  <a:pt x="289560" y="524964"/>
                </a:cubicBezTo>
                <a:close/>
                <a:moveTo>
                  <a:pt x="156210" y="524964"/>
                </a:moveTo>
                <a:cubicBezTo>
                  <a:pt x="168835" y="524964"/>
                  <a:pt x="179070" y="535199"/>
                  <a:pt x="179070" y="547824"/>
                </a:cubicBezTo>
                <a:cubicBezTo>
                  <a:pt x="179070" y="560449"/>
                  <a:pt x="168835" y="570684"/>
                  <a:pt x="156210" y="570684"/>
                </a:cubicBezTo>
                <a:cubicBezTo>
                  <a:pt x="143585" y="570684"/>
                  <a:pt x="133350" y="560449"/>
                  <a:pt x="133350" y="547824"/>
                </a:cubicBezTo>
                <a:cubicBezTo>
                  <a:pt x="133350" y="535199"/>
                  <a:pt x="143585" y="524964"/>
                  <a:pt x="156210" y="524964"/>
                </a:cubicBezTo>
                <a:close/>
                <a:moveTo>
                  <a:pt x="22860" y="524964"/>
                </a:moveTo>
                <a:cubicBezTo>
                  <a:pt x="35485" y="524964"/>
                  <a:pt x="45720" y="535199"/>
                  <a:pt x="45720" y="547824"/>
                </a:cubicBezTo>
                <a:cubicBezTo>
                  <a:pt x="45720" y="560449"/>
                  <a:pt x="35485" y="570684"/>
                  <a:pt x="22860" y="570684"/>
                </a:cubicBezTo>
                <a:cubicBezTo>
                  <a:pt x="10235" y="570684"/>
                  <a:pt x="0" y="560449"/>
                  <a:pt x="0" y="547824"/>
                </a:cubicBezTo>
                <a:cubicBezTo>
                  <a:pt x="0" y="535199"/>
                  <a:pt x="10235" y="524964"/>
                  <a:pt x="22860" y="524964"/>
                </a:cubicBezTo>
                <a:close/>
                <a:moveTo>
                  <a:pt x="1756410" y="393723"/>
                </a:moveTo>
                <a:cubicBezTo>
                  <a:pt x="1769035" y="393723"/>
                  <a:pt x="1779270" y="403958"/>
                  <a:pt x="1779270" y="416583"/>
                </a:cubicBezTo>
                <a:cubicBezTo>
                  <a:pt x="1779270" y="429208"/>
                  <a:pt x="1769035" y="439443"/>
                  <a:pt x="1756410" y="439443"/>
                </a:cubicBezTo>
                <a:cubicBezTo>
                  <a:pt x="1743785" y="439443"/>
                  <a:pt x="1733550" y="429208"/>
                  <a:pt x="1733550" y="416583"/>
                </a:cubicBezTo>
                <a:cubicBezTo>
                  <a:pt x="1733550" y="403958"/>
                  <a:pt x="1743785" y="393723"/>
                  <a:pt x="1756410" y="393723"/>
                </a:cubicBezTo>
                <a:close/>
                <a:moveTo>
                  <a:pt x="1623060" y="393723"/>
                </a:moveTo>
                <a:cubicBezTo>
                  <a:pt x="1635685" y="393723"/>
                  <a:pt x="1645920" y="403958"/>
                  <a:pt x="1645920" y="416583"/>
                </a:cubicBezTo>
                <a:cubicBezTo>
                  <a:pt x="1645920" y="429208"/>
                  <a:pt x="1635685" y="439443"/>
                  <a:pt x="1623060" y="439443"/>
                </a:cubicBezTo>
                <a:cubicBezTo>
                  <a:pt x="1610435" y="439443"/>
                  <a:pt x="1600200" y="429208"/>
                  <a:pt x="1600200" y="416583"/>
                </a:cubicBezTo>
                <a:cubicBezTo>
                  <a:pt x="1600200" y="403958"/>
                  <a:pt x="1610435" y="393723"/>
                  <a:pt x="1623060" y="393723"/>
                </a:cubicBezTo>
                <a:close/>
                <a:moveTo>
                  <a:pt x="1489710" y="393723"/>
                </a:moveTo>
                <a:cubicBezTo>
                  <a:pt x="1502335" y="393723"/>
                  <a:pt x="1512570" y="403958"/>
                  <a:pt x="1512570" y="416583"/>
                </a:cubicBezTo>
                <a:cubicBezTo>
                  <a:pt x="1512570" y="429208"/>
                  <a:pt x="1502335" y="439443"/>
                  <a:pt x="1489710" y="439443"/>
                </a:cubicBezTo>
                <a:cubicBezTo>
                  <a:pt x="1477085" y="439443"/>
                  <a:pt x="1466850" y="429208"/>
                  <a:pt x="1466850" y="416583"/>
                </a:cubicBezTo>
                <a:cubicBezTo>
                  <a:pt x="1466850" y="403958"/>
                  <a:pt x="1477085" y="393723"/>
                  <a:pt x="1489710" y="393723"/>
                </a:cubicBezTo>
                <a:close/>
                <a:moveTo>
                  <a:pt x="1356360" y="393723"/>
                </a:moveTo>
                <a:cubicBezTo>
                  <a:pt x="1368985" y="393723"/>
                  <a:pt x="1379220" y="403958"/>
                  <a:pt x="1379220" y="416583"/>
                </a:cubicBezTo>
                <a:cubicBezTo>
                  <a:pt x="1379220" y="429208"/>
                  <a:pt x="1368985" y="439443"/>
                  <a:pt x="1356360" y="439443"/>
                </a:cubicBezTo>
                <a:cubicBezTo>
                  <a:pt x="1343735" y="439443"/>
                  <a:pt x="1333500" y="429208"/>
                  <a:pt x="1333500" y="416583"/>
                </a:cubicBezTo>
                <a:cubicBezTo>
                  <a:pt x="1333500" y="403958"/>
                  <a:pt x="1343735" y="393723"/>
                  <a:pt x="1356360" y="393723"/>
                </a:cubicBezTo>
                <a:close/>
                <a:moveTo>
                  <a:pt x="1223010" y="393723"/>
                </a:moveTo>
                <a:cubicBezTo>
                  <a:pt x="1235635" y="393723"/>
                  <a:pt x="1245870" y="403958"/>
                  <a:pt x="1245870" y="416583"/>
                </a:cubicBezTo>
                <a:cubicBezTo>
                  <a:pt x="1245870" y="429208"/>
                  <a:pt x="1235635" y="439443"/>
                  <a:pt x="1223010" y="439443"/>
                </a:cubicBezTo>
                <a:cubicBezTo>
                  <a:pt x="1210385" y="439443"/>
                  <a:pt x="1200150" y="429208"/>
                  <a:pt x="1200150" y="416583"/>
                </a:cubicBezTo>
                <a:cubicBezTo>
                  <a:pt x="1200150" y="403958"/>
                  <a:pt x="1210385" y="393723"/>
                  <a:pt x="1223010" y="393723"/>
                </a:cubicBezTo>
                <a:close/>
                <a:moveTo>
                  <a:pt x="1089660" y="393723"/>
                </a:moveTo>
                <a:cubicBezTo>
                  <a:pt x="1102285" y="393723"/>
                  <a:pt x="1112520" y="403958"/>
                  <a:pt x="1112520" y="416583"/>
                </a:cubicBezTo>
                <a:cubicBezTo>
                  <a:pt x="1112520" y="429208"/>
                  <a:pt x="1102285" y="439443"/>
                  <a:pt x="1089660" y="439443"/>
                </a:cubicBezTo>
                <a:cubicBezTo>
                  <a:pt x="1077035" y="439443"/>
                  <a:pt x="1066800" y="429208"/>
                  <a:pt x="1066800" y="416583"/>
                </a:cubicBezTo>
                <a:cubicBezTo>
                  <a:pt x="1066800" y="403958"/>
                  <a:pt x="1077035" y="393723"/>
                  <a:pt x="1089660" y="393723"/>
                </a:cubicBezTo>
                <a:close/>
                <a:moveTo>
                  <a:pt x="956310" y="393723"/>
                </a:moveTo>
                <a:cubicBezTo>
                  <a:pt x="968935" y="393723"/>
                  <a:pt x="979170" y="403958"/>
                  <a:pt x="979170" y="416583"/>
                </a:cubicBezTo>
                <a:cubicBezTo>
                  <a:pt x="979170" y="429208"/>
                  <a:pt x="968935" y="439443"/>
                  <a:pt x="956310" y="439443"/>
                </a:cubicBezTo>
                <a:cubicBezTo>
                  <a:pt x="943685" y="439443"/>
                  <a:pt x="933450" y="429208"/>
                  <a:pt x="933450" y="416583"/>
                </a:cubicBezTo>
                <a:cubicBezTo>
                  <a:pt x="933450" y="403958"/>
                  <a:pt x="943685" y="393723"/>
                  <a:pt x="956310" y="393723"/>
                </a:cubicBezTo>
                <a:close/>
                <a:moveTo>
                  <a:pt x="822960" y="393723"/>
                </a:moveTo>
                <a:cubicBezTo>
                  <a:pt x="835585" y="393723"/>
                  <a:pt x="845820" y="403958"/>
                  <a:pt x="845820" y="416583"/>
                </a:cubicBezTo>
                <a:cubicBezTo>
                  <a:pt x="845820" y="429208"/>
                  <a:pt x="835585" y="439443"/>
                  <a:pt x="822960" y="439443"/>
                </a:cubicBezTo>
                <a:cubicBezTo>
                  <a:pt x="810335" y="439443"/>
                  <a:pt x="800100" y="429208"/>
                  <a:pt x="800100" y="416583"/>
                </a:cubicBezTo>
                <a:cubicBezTo>
                  <a:pt x="800100" y="403958"/>
                  <a:pt x="810335" y="393723"/>
                  <a:pt x="822960" y="393723"/>
                </a:cubicBezTo>
                <a:close/>
                <a:moveTo>
                  <a:pt x="689610" y="393723"/>
                </a:moveTo>
                <a:cubicBezTo>
                  <a:pt x="702235" y="393723"/>
                  <a:pt x="712470" y="403958"/>
                  <a:pt x="712470" y="416583"/>
                </a:cubicBezTo>
                <a:cubicBezTo>
                  <a:pt x="712470" y="429208"/>
                  <a:pt x="702235" y="439443"/>
                  <a:pt x="689610" y="439443"/>
                </a:cubicBezTo>
                <a:cubicBezTo>
                  <a:pt x="676985" y="439443"/>
                  <a:pt x="666750" y="429208"/>
                  <a:pt x="666750" y="416583"/>
                </a:cubicBezTo>
                <a:cubicBezTo>
                  <a:pt x="666750" y="403958"/>
                  <a:pt x="676985" y="393723"/>
                  <a:pt x="689610" y="393723"/>
                </a:cubicBezTo>
                <a:close/>
                <a:moveTo>
                  <a:pt x="556260" y="393723"/>
                </a:moveTo>
                <a:cubicBezTo>
                  <a:pt x="568885" y="393723"/>
                  <a:pt x="579120" y="403958"/>
                  <a:pt x="579120" y="416583"/>
                </a:cubicBezTo>
                <a:cubicBezTo>
                  <a:pt x="579120" y="429208"/>
                  <a:pt x="568885" y="439443"/>
                  <a:pt x="556260" y="439443"/>
                </a:cubicBezTo>
                <a:cubicBezTo>
                  <a:pt x="543635" y="439443"/>
                  <a:pt x="533400" y="429208"/>
                  <a:pt x="533400" y="416583"/>
                </a:cubicBezTo>
                <a:cubicBezTo>
                  <a:pt x="533400" y="403958"/>
                  <a:pt x="543635" y="393723"/>
                  <a:pt x="556260" y="393723"/>
                </a:cubicBezTo>
                <a:close/>
                <a:moveTo>
                  <a:pt x="422910" y="393723"/>
                </a:moveTo>
                <a:cubicBezTo>
                  <a:pt x="435535" y="393723"/>
                  <a:pt x="445770" y="403958"/>
                  <a:pt x="445770" y="416583"/>
                </a:cubicBezTo>
                <a:cubicBezTo>
                  <a:pt x="445770" y="429208"/>
                  <a:pt x="435535" y="439443"/>
                  <a:pt x="422910" y="439443"/>
                </a:cubicBezTo>
                <a:cubicBezTo>
                  <a:pt x="410285" y="439443"/>
                  <a:pt x="400050" y="429208"/>
                  <a:pt x="400050" y="416583"/>
                </a:cubicBezTo>
                <a:cubicBezTo>
                  <a:pt x="400050" y="403958"/>
                  <a:pt x="410285" y="393723"/>
                  <a:pt x="422910" y="393723"/>
                </a:cubicBezTo>
                <a:close/>
                <a:moveTo>
                  <a:pt x="289560" y="393723"/>
                </a:moveTo>
                <a:cubicBezTo>
                  <a:pt x="302185" y="393723"/>
                  <a:pt x="312420" y="403958"/>
                  <a:pt x="312420" y="416583"/>
                </a:cubicBezTo>
                <a:cubicBezTo>
                  <a:pt x="312420" y="429208"/>
                  <a:pt x="302185" y="439443"/>
                  <a:pt x="289560" y="439443"/>
                </a:cubicBezTo>
                <a:cubicBezTo>
                  <a:pt x="276935" y="439443"/>
                  <a:pt x="266700" y="429208"/>
                  <a:pt x="266700" y="416583"/>
                </a:cubicBezTo>
                <a:cubicBezTo>
                  <a:pt x="266700" y="403958"/>
                  <a:pt x="276935" y="393723"/>
                  <a:pt x="289560" y="393723"/>
                </a:cubicBezTo>
                <a:close/>
                <a:moveTo>
                  <a:pt x="156210" y="393723"/>
                </a:moveTo>
                <a:cubicBezTo>
                  <a:pt x="168835" y="393723"/>
                  <a:pt x="179070" y="403958"/>
                  <a:pt x="179070" y="416583"/>
                </a:cubicBezTo>
                <a:cubicBezTo>
                  <a:pt x="179070" y="429208"/>
                  <a:pt x="168835" y="439443"/>
                  <a:pt x="156210" y="439443"/>
                </a:cubicBezTo>
                <a:cubicBezTo>
                  <a:pt x="143585" y="439443"/>
                  <a:pt x="133350" y="429208"/>
                  <a:pt x="133350" y="416583"/>
                </a:cubicBezTo>
                <a:cubicBezTo>
                  <a:pt x="133350" y="403958"/>
                  <a:pt x="143585" y="393723"/>
                  <a:pt x="156210" y="393723"/>
                </a:cubicBezTo>
                <a:close/>
                <a:moveTo>
                  <a:pt x="22860" y="393723"/>
                </a:moveTo>
                <a:cubicBezTo>
                  <a:pt x="35485" y="393723"/>
                  <a:pt x="45720" y="403958"/>
                  <a:pt x="45720" y="416583"/>
                </a:cubicBezTo>
                <a:cubicBezTo>
                  <a:pt x="45720" y="429208"/>
                  <a:pt x="35485" y="439443"/>
                  <a:pt x="22860" y="439443"/>
                </a:cubicBezTo>
                <a:cubicBezTo>
                  <a:pt x="10235" y="439443"/>
                  <a:pt x="0" y="429208"/>
                  <a:pt x="0" y="416583"/>
                </a:cubicBezTo>
                <a:cubicBezTo>
                  <a:pt x="0" y="403958"/>
                  <a:pt x="10235" y="393723"/>
                  <a:pt x="22860" y="393723"/>
                </a:cubicBezTo>
                <a:close/>
                <a:moveTo>
                  <a:pt x="1756410" y="262482"/>
                </a:moveTo>
                <a:cubicBezTo>
                  <a:pt x="1769035" y="262482"/>
                  <a:pt x="1779270" y="272717"/>
                  <a:pt x="1779270" y="285342"/>
                </a:cubicBezTo>
                <a:cubicBezTo>
                  <a:pt x="1779270" y="297967"/>
                  <a:pt x="1769035" y="308202"/>
                  <a:pt x="1756410" y="308202"/>
                </a:cubicBezTo>
                <a:cubicBezTo>
                  <a:pt x="1743785" y="308202"/>
                  <a:pt x="1733550" y="297967"/>
                  <a:pt x="1733550" y="285342"/>
                </a:cubicBezTo>
                <a:cubicBezTo>
                  <a:pt x="1733550" y="272717"/>
                  <a:pt x="1743785" y="262482"/>
                  <a:pt x="1756410" y="262482"/>
                </a:cubicBezTo>
                <a:close/>
                <a:moveTo>
                  <a:pt x="1623060" y="262482"/>
                </a:moveTo>
                <a:cubicBezTo>
                  <a:pt x="1635685" y="262482"/>
                  <a:pt x="1645920" y="272717"/>
                  <a:pt x="1645920" y="285342"/>
                </a:cubicBezTo>
                <a:cubicBezTo>
                  <a:pt x="1645920" y="297967"/>
                  <a:pt x="1635685" y="308202"/>
                  <a:pt x="1623060" y="308202"/>
                </a:cubicBezTo>
                <a:cubicBezTo>
                  <a:pt x="1610435" y="308202"/>
                  <a:pt x="1600200" y="297967"/>
                  <a:pt x="1600200" y="285342"/>
                </a:cubicBezTo>
                <a:cubicBezTo>
                  <a:pt x="1600200" y="272717"/>
                  <a:pt x="1610435" y="262482"/>
                  <a:pt x="1623060" y="262482"/>
                </a:cubicBezTo>
                <a:close/>
                <a:moveTo>
                  <a:pt x="1489710" y="262482"/>
                </a:moveTo>
                <a:cubicBezTo>
                  <a:pt x="1502335" y="262482"/>
                  <a:pt x="1512570" y="272717"/>
                  <a:pt x="1512570" y="285342"/>
                </a:cubicBezTo>
                <a:cubicBezTo>
                  <a:pt x="1512570" y="297967"/>
                  <a:pt x="1502335" y="308202"/>
                  <a:pt x="1489710" y="308202"/>
                </a:cubicBezTo>
                <a:cubicBezTo>
                  <a:pt x="1477085" y="308202"/>
                  <a:pt x="1466850" y="297967"/>
                  <a:pt x="1466850" y="285342"/>
                </a:cubicBezTo>
                <a:cubicBezTo>
                  <a:pt x="1466850" y="272717"/>
                  <a:pt x="1477085" y="262482"/>
                  <a:pt x="1489710" y="262482"/>
                </a:cubicBezTo>
                <a:close/>
                <a:moveTo>
                  <a:pt x="1356360" y="262482"/>
                </a:moveTo>
                <a:cubicBezTo>
                  <a:pt x="1368985" y="262482"/>
                  <a:pt x="1379220" y="272717"/>
                  <a:pt x="1379220" y="285342"/>
                </a:cubicBezTo>
                <a:cubicBezTo>
                  <a:pt x="1379220" y="297967"/>
                  <a:pt x="1368985" y="308202"/>
                  <a:pt x="1356360" y="308202"/>
                </a:cubicBezTo>
                <a:cubicBezTo>
                  <a:pt x="1343735" y="308202"/>
                  <a:pt x="1333500" y="297967"/>
                  <a:pt x="1333500" y="285342"/>
                </a:cubicBezTo>
                <a:cubicBezTo>
                  <a:pt x="1333500" y="272717"/>
                  <a:pt x="1343735" y="262482"/>
                  <a:pt x="1356360" y="262482"/>
                </a:cubicBezTo>
                <a:close/>
                <a:moveTo>
                  <a:pt x="1223010" y="262482"/>
                </a:moveTo>
                <a:cubicBezTo>
                  <a:pt x="1235635" y="262482"/>
                  <a:pt x="1245870" y="272717"/>
                  <a:pt x="1245870" y="285342"/>
                </a:cubicBezTo>
                <a:cubicBezTo>
                  <a:pt x="1245870" y="297967"/>
                  <a:pt x="1235635" y="308202"/>
                  <a:pt x="1223010" y="308202"/>
                </a:cubicBezTo>
                <a:cubicBezTo>
                  <a:pt x="1210385" y="308202"/>
                  <a:pt x="1200150" y="297967"/>
                  <a:pt x="1200150" y="285342"/>
                </a:cubicBezTo>
                <a:cubicBezTo>
                  <a:pt x="1200150" y="272717"/>
                  <a:pt x="1210385" y="262482"/>
                  <a:pt x="1223010" y="262482"/>
                </a:cubicBezTo>
                <a:close/>
                <a:moveTo>
                  <a:pt x="1089660" y="262482"/>
                </a:moveTo>
                <a:cubicBezTo>
                  <a:pt x="1102285" y="262482"/>
                  <a:pt x="1112520" y="272717"/>
                  <a:pt x="1112520" y="285342"/>
                </a:cubicBezTo>
                <a:cubicBezTo>
                  <a:pt x="1112520" y="297967"/>
                  <a:pt x="1102285" y="308202"/>
                  <a:pt x="1089660" y="308202"/>
                </a:cubicBezTo>
                <a:cubicBezTo>
                  <a:pt x="1077035" y="308202"/>
                  <a:pt x="1066800" y="297967"/>
                  <a:pt x="1066800" y="285342"/>
                </a:cubicBezTo>
                <a:cubicBezTo>
                  <a:pt x="1066800" y="272717"/>
                  <a:pt x="1077035" y="262482"/>
                  <a:pt x="1089660" y="262482"/>
                </a:cubicBezTo>
                <a:close/>
                <a:moveTo>
                  <a:pt x="956310" y="262482"/>
                </a:moveTo>
                <a:cubicBezTo>
                  <a:pt x="968935" y="262482"/>
                  <a:pt x="979170" y="272717"/>
                  <a:pt x="979170" y="285342"/>
                </a:cubicBezTo>
                <a:cubicBezTo>
                  <a:pt x="979170" y="297967"/>
                  <a:pt x="968935" y="308202"/>
                  <a:pt x="956310" y="308202"/>
                </a:cubicBezTo>
                <a:cubicBezTo>
                  <a:pt x="943685" y="308202"/>
                  <a:pt x="933450" y="297967"/>
                  <a:pt x="933450" y="285342"/>
                </a:cubicBezTo>
                <a:cubicBezTo>
                  <a:pt x="933450" y="272717"/>
                  <a:pt x="943685" y="262482"/>
                  <a:pt x="956310" y="262482"/>
                </a:cubicBezTo>
                <a:close/>
                <a:moveTo>
                  <a:pt x="822960" y="262482"/>
                </a:moveTo>
                <a:cubicBezTo>
                  <a:pt x="835585" y="262482"/>
                  <a:pt x="845820" y="272717"/>
                  <a:pt x="845820" y="285342"/>
                </a:cubicBezTo>
                <a:cubicBezTo>
                  <a:pt x="845820" y="297967"/>
                  <a:pt x="835585" y="308202"/>
                  <a:pt x="822960" y="308202"/>
                </a:cubicBezTo>
                <a:cubicBezTo>
                  <a:pt x="810335" y="308202"/>
                  <a:pt x="800100" y="297967"/>
                  <a:pt x="800100" y="285342"/>
                </a:cubicBezTo>
                <a:cubicBezTo>
                  <a:pt x="800100" y="272717"/>
                  <a:pt x="810335" y="262482"/>
                  <a:pt x="822960" y="262482"/>
                </a:cubicBezTo>
                <a:close/>
                <a:moveTo>
                  <a:pt x="689610" y="262482"/>
                </a:moveTo>
                <a:cubicBezTo>
                  <a:pt x="702235" y="262482"/>
                  <a:pt x="712470" y="272717"/>
                  <a:pt x="712470" y="285342"/>
                </a:cubicBezTo>
                <a:cubicBezTo>
                  <a:pt x="712470" y="297967"/>
                  <a:pt x="702235" y="308202"/>
                  <a:pt x="689610" y="308202"/>
                </a:cubicBezTo>
                <a:cubicBezTo>
                  <a:pt x="676985" y="308202"/>
                  <a:pt x="666750" y="297967"/>
                  <a:pt x="666750" y="285342"/>
                </a:cubicBezTo>
                <a:cubicBezTo>
                  <a:pt x="666750" y="272717"/>
                  <a:pt x="676985" y="262482"/>
                  <a:pt x="689610" y="262482"/>
                </a:cubicBezTo>
                <a:close/>
                <a:moveTo>
                  <a:pt x="556260" y="262482"/>
                </a:moveTo>
                <a:cubicBezTo>
                  <a:pt x="568885" y="262482"/>
                  <a:pt x="579120" y="272717"/>
                  <a:pt x="579120" y="285342"/>
                </a:cubicBezTo>
                <a:cubicBezTo>
                  <a:pt x="579120" y="297967"/>
                  <a:pt x="568885" y="308202"/>
                  <a:pt x="556260" y="308202"/>
                </a:cubicBezTo>
                <a:cubicBezTo>
                  <a:pt x="543635" y="308202"/>
                  <a:pt x="533400" y="297967"/>
                  <a:pt x="533400" y="285342"/>
                </a:cubicBezTo>
                <a:cubicBezTo>
                  <a:pt x="533400" y="272717"/>
                  <a:pt x="543635" y="262482"/>
                  <a:pt x="556260" y="262482"/>
                </a:cubicBezTo>
                <a:close/>
                <a:moveTo>
                  <a:pt x="422910" y="262482"/>
                </a:moveTo>
                <a:cubicBezTo>
                  <a:pt x="435535" y="262482"/>
                  <a:pt x="445770" y="272717"/>
                  <a:pt x="445770" y="285342"/>
                </a:cubicBezTo>
                <a:cubicBezTo>
                  <a:pt x="445770" y="297967"/>
                  <a:pt x="435535" y="308202"/>
                  <a:pt x="422910" y="308202"/>
                </a:cubicBezTo>
                <a:cubicBezTo>
                  <a:pt x="410285" y="308202"/>
                  <a:pt x="400050" y="297967"/>
                  <a:pt x="400050" y="285342"/>
                </a:cubicBezTo>
                <a:cubicBezTo>
                  <a:pt x="400050" y="272717"/>
                  <a:pt x="410285" y="262482"/>
                  <a:pt x="422910" y="262482"/>
                </a:cubicBezTo>
                <a:close/>
                <a:moveTo>
                  <a:pt x="289560" y="262482"/>
                </a:moveTo>
                <a:cubicBezTo>
                  <a:pt x="302185" y="262482"/>
                  <a:pt x="312420" y="272717"/>
                  <a:pt x="312420" y="285342"/>
                </a:cubicBezTo>
                <a:cubicBezTo>
                  <a:pt x="312420" y="297967"/>
                  <a:pt x="302185" y="308202"/>
                  <a:pt x="289560" y="308202"/>
                </a:cubicBezTo>
                <a:cubicBezTo>
                  <a:pt x="276935" y="308202"/>
                  <a:pt x="266700" y="297967"/>
                  <a:pt x="266700" y="285342"/>
                </a:cubicBezTo>
                <a:cubicBezTo>
                  <a:pt x="266700" y="272717"/>
                  <a:pt x="276935" y="262482"/>
                  <a:pt x="289560" y="262482"/>
                </a:cubicBezTo>
                <a:close/>
                <a:moveTo>
                  <a:pt x="156210" y="262482"/>
                </a:moveTo>
                <a:cubicBezTo>
                  <a:pt x="168835" y="262482"/>
                  <a:pt x="179070" y="272717"/>
                  <a:pt x="179070" y="285342"/>
                </a:cubicBezTo>
                <a:cubicBezTo>
                  <a:pt x="179070" y="297967"/>
                  <a:pt x="168835" y="308202"/>
                  <a:pt x="156210" y="308202"/>
                </a:cubicBezTo>
                <a:cubicBezTo>
                  <a:pt x="143585" y="308202"/>
                  <a:pt x="133350" y="297967"/>
                  <a:pt x="133350" y="285342"/>
                </a:cubicBezTo>
                <a:cubicBezTo>
                  <a:pt x="133350" y="272717"/>
                  <a:pt x="143585" y="262482"/>
                  <a:pt x="156210" y="262482"/>
                </a:cubicBezTo>
                <a:close/>
                <a:moveTo>
                  <a:pt x="22860" y="262482"/>
                </a:moveTo>
                <a:cubicBezTo>
                  <a:pt x="35485" y="262482"/>
                  <a:pt x="45720" y="272717"/>
                  <a:pt x="45720" y="285342"/>
                </a:cubicBezTo>
                <a:cubicBezTo>
                  <a:pt x="45720" y="297967"/>
                  <a:pt x="35485" y="308202"/>
                  <a:pt x="22860" y="308202"/>
                </a:cubicBezTo>
                <a:cubicBezTo>
                  <a:pt x="10235" y="308202"/>
                  <a:pt x="0" y="297967"/>
                  <a:pt x="0" y="285342"/>
                </a:cubicBezTo>
                <a:cubicBezTo>
                  <a:pt x="0" y="272717"/>
                  <a:pt x="10235" y="262482"/>
                  <a:pt x="22860" y="262482"/>
                </a:cubicBezTo>
                <a:close/>
                <a:moveTo>
                  <a:pt x="1756410" y="131241"/>
                </a:moveTo>
                <a:cubicBezTo>
                  <a:pt x="1769035" y="131241"/>
                  <a:pt x="1779270" y="141476"/>
                  <a:pt x="1779270" y="154101"/>
                </a:cubicBezTo>
                <a:cubicBezTo>
                  <a:pt x="1779270" y="166726"/>
                  <a:pt x="1769035" y="176961"/>
                  <a:pt x="1756410" y="176961"/>
                </a:cubicBezTo>
                <a:cubicBezTo>
                  <a:pt x="1743785" y="176961"/>
                  <a:pt x="1733550" y="166726"/>
                  <a:pt x="1733550" y="154101"/>
                </a:cubicBezTo>
                <a:cubicBezTo>
                  <a:pt x="1733550" y="141476"/>
                  <a:pt x="1743785" y="131241"/>
                  <a:pt x="1756410" y="131241"/>
                </a:cubicBezTo>
                <a:close/>
                <a:moveTo>
                  <a:pt x="1623060" y="131241"/>
                </a:moveTo>
                <a:cubicBezTo>
                  <a:pt x="1635685" y="131241"/>
                  <a:pt x="1645920" y="141476"/>
                  <a:pt x="1645920" y="154101"/>
                </a:cubicBezTo>
                <a:cubicBezTo>
                  <a:pt x="1645920" y="166726"/>
                  <a:pt x="1635685" y="176961"/>
                  <a:pt x="1623060" y="176961"/>
                </a:cubicBezTo>
                <a:cubicBezTo>
                  <a:pt x="1610435" y="176961"/>
                  <a:pt x="1600200" y="166726"/>
                  <a:pt x="1600200" y="154101"/>
                </a:cubicBezTo>
                <a:cubicBezTo>
                  <a:pt x="1600200" y="141476"/>
                  <a:pt x="1610435" y="131241"/>
                  <a:pt x="1623060" y="131241"/>
                </a:cubicBezTo>
                <a:close/>
                <a:moveTo>
                  <a:pt x="1489710" y="131241"/>
                </a:moveTo>
                <a:cubicBezTo>
                  <a:pt x="1502335" y="131241"/>
                  <a:pt x="1512570" y="141476"/>
                  <a:pt x="1512570" y="154101"/>
                </a:cubicBezTo>
                <a:cubicBezTo>
                  <a:pt x="1512570" y="166726"/>
                  <a:pt x="1502335" y="176961"/>
                  <a:pt x="1489710" y="176961"/>
                </a:cubicBezTo>
                <a:cubicBezTo>
                  <a:pt x="1477085" y="176961"/>
                  <a:pt x="1466850" y="166726"/>
                  <a:pt x="1466850" y="154101"/>
                </a:cubicBezTo>
                <a:cubicBezTo>
                  <a:pt x="1466850" y="141476"/>
                  <a:pt x="1477085" y="131241"/>
                  <a:pt x="1489710" y="131241"/>
                </a:cubicBezTo>
                <a:close/>
                <a:moveTo>
                  <a:pt x="1356360" y="131241"/>
                </a:moveTo>
                <a:cubicBezTo>
                  <a:pt x="1368985" y="131241"/>
                  <a:pt x="1379220" y="141476"/>
                  <a:pt x="1379220" y="154101"/>
                </a:cubicBezTo>
                <a:cubicBezTo>
                  <a:pt x="1379220" y="166726"/>
                  <a:pt x="1368985" y="176961"/>
                  <a:pt x="1356360" y="176961"/>
                </a:cubicBezTo>
                <a:cubicBezTo>
                  <a:pt x="1343735" y="176961"/>
                  <a:pt x="1333500" y="166726"/>
                  <a:pt x="1333500" y="154101"/>
                </a:cubicBezTo>
                <a:cubicBezTo>
                  <a:pt x="1333500" y="141476"/>
                  <a:pt x="1343735" y="131241"/>
                  <a:pt x="1356360" y="131241"/>
                </a:cubicBezTo>
                <a:close/>
                <a:moveTo>
                  <a:pt x="1223010" y="131241"/>
                </a:moveTo>
                <a:cubicBezTo>
                  <a:pt x="1235635" y="131241"/>
                  <a:pt x="1245870" y="141476"/>
                  <a:pt x="1245870" y="154101"/>
                </a:cubicBezTo>
                <a:cubicBezTo>
                  <a:pt x="1245870" y="166726"/>
                  <a:pt x="1235635" y="176961"/>
                  <a:pt x="1223010" y="176961"/>
                </a:cubicBezTo>
                <a:cubicBezTo>
                  <a:pt x="1210385" y="176961"/>
                  <a:pt x="1200150" y="166726"/>
                  <a:pt x="1200150" y="154101"/>
                </a:cubicBezTo>
                <a:cubicBezTo>
                  <a:pt x="1200150" y="141476"/>
                  <a:pt x="1210385" y="131241"/>
                  <a:pt x="1223010" y="131241"/>
                </a:cubicBezTo>
                <a:close/>
                <a:moveTo>
                  <a:pt x="1089660" y="131241"/>
                </a:moveTo>
                <a:cubicBezTo>
                  <a:pt x="1102285" y="131241"/>
                  <a:pt x="1112520" y="141476"/>
                  <a:pt x="1112520" y="154101"/>
                </a:cubicBezTo>
                <a:cubicBezTo>
                  <a:pt x="1112520" y="166726"/>
                  <a:pt x="1102285" y="176961"/>
                  <a:pt x="1089660" y="176961"/>
                </a:cubicBezTo>
                <a:cubicBezTo>
                  <a:pt x="1077035" y="176961"/>
                  <a:pt x="1066800" y="166726"/>
                  <a:pt x="1066800" y="154101"/>
                </a:cubicBezTo>
                <a:cubicBezTo>
                  <a:pt x="1066800" y="141476"/>
                  <a:pt x="1077035" y="131241"/>
                  <a:pt x="1089660" y="131241"/>
                </a:cubicBezTo>
                <a:close/>
                <a:moveTo>
                  <a:pt x="956310" y="131241"/>
                </a:moveTo>
                <a:cubicBezTo>
                  <a:pt x="968935" y="131241"/>
                  <a:pt x="979170" y="141476"/>
                  <a:pt x="979170" y="154101"/>
                </a:cubicBezTo>
                <a:cubicBezTo>
                  <a:pt x="979170" y="166726"/>
                  <a:pt x="968935" y="176961"/>
                  <a:pt x="956310" y="176961"/>
                </a:cubicBezTo>
                <a:cubicBezTo>
                  <a:pt x="943685" y="176961"/>
                  <a:pt x="933450" y="166726"/>
                  <a:pt x="933450" y="154101"/>
                </a:cubicBezTo>
                <a:cubicBezTo>
                  <a:pt x="933450" y="141476"/>
                  <a:pt x="943685" y="131241"/>
                  <a:pt x="956310" y="131241"/>
                </a:cubicBezTo>
                <a:close/>
                <a:moveTo>
                  <a:pt x="822960" y="131241"/>
                </a:moveTo>
                <a:cubicBezTo>
                  <a:pt x="835585" y="131241"/>
                  <a:pt x="845820" y="141476"/>
                  <a:pt x="845820" y="154101"/>
                </a:cubicBezTo>
                <a:cubicBezTo>
                  <a:pt x="845820" y="166726"/>
                  <a:pt x="835585" y="176961"/>
                  <a:pt x="822960" y="176961"/>
                </a:cubicBezTo>
                <a:cubicBezTo>
                  <a:pt x="810335" y="176961"/>
                  <a:pt x="800100" y="166726"/>
                  <a:pt x="800100" y="154101"/>
                </a:cubicBezTo>
                <a:cubicBezTo>
                  <a:pt x="800100" y="141476"/>
                  <a:pt x="810335" y="131241"/>
                  <a:pt x="822960" y="131241"/>
                </a:cubicBezTo>
                <a:close/>
                <a:moveTo>
                  <a:pt x="689610" y="131241"/>
                </a:moveTo>
                <a:cubicBezTo>
                  <a:pt x="702235" y="131241"/>
                  <a:pt x="712470" y="141476"/>
                  <a:pt x="712470" y="154101"/>
                </a:cubicBezTo>
                <a:cubicBezTo>
                  <a:pt x="712470" y="166726"/>
                  <a:pt x="702235" y="176961"/>
                  <a:pt x="689610" y="176961"/>
                </a:cubicBezTo>
                <a:cubicBezTo>
                  <a:pt x="676985" y="176961"/>
                  <a:pt x="666750" y="166726"/>
                  <a:pt x="666750" y="154101"/>
                </a:cubicBezTo>
                <a:cubicBezTo>
                  <a:pt x="666750" y="141476"/>
                  <a:pt x="676985" y="131241"/>
                  <a:pt x="689610" y="131241"/>
                </a:cubicBezTo>
                <a:close/>
                <a:moveTo>
                  <a:pt x="556260" y="131241"/>
                </a:moveTo>
                <a:cubicBezTo>
                  <a:pt x="568885" y="131241"/>
                  <a:pt x="579120" y="141476"/>
                  <a:pt x="579120" y="154101"/>
                </a:cubicBezTo>
                <a:cubicBezTo>
                  <a:pt x="579120" y="166726"/>
                  <a:pt x="568885" y="176961"/>
                  <a:pt x="556260" y="176961"/>
                </a:cubicBezTo>
                <a:cubicBezTo>
                  <a:pt x="543635" y="176961"/>
                  <a:pt x="533400" y="166726"/>
                  <a:pt x="533400" y="154101"/>
                </a:cubicBezTo>
                <a:cubicBezTo>
                  <a:pt x="533400" y="141476"/>
                  <a:pt x="543635" y="131241"/>
                  <a:pt x="556260" y="131241"/>
                </a:cubicBezTo>
                <a:close/>
                <a:moveTo>
                  <a:pt x="422910" y="131241"/>
                </a:moveTo>
                <a:cubicBezTo>
                  <a:pt x="435535" y="131241"/>
                  <a:pt x="445770" y="141476"/>
                  <a:pt x="445770" y="154101"/>
                </a:cubicBezTo>
                <a:cubicBezTo>
                  <a:pt x="445770" y="166726"/>
                  <a:pt x="435535" y="176961"/>
                  <a:pt x="422910" y="176961"/>
                </a:cubicBezTo>
                <a:cubicBezTo>
                  <a:pt x="410285" y="176961"/>
                  <a:pt x="400050" y="166726"/>
                  <a:pt x="400050" y="154101"/>
                </a:cubicBezTo>
                <a:cubicBezTo>
                  <a:pt x="400050" y="141476"/>
                  <a:pt x="410285" y="131241"/>
                  <a:pt x="422910" y="131241"/>
                </a:cubicBezTo>
                <a:close/>
                <a:moveTo>
                  <a:pt x="289560" y="131241"/>
                </a:moveTo>
                <a:cubicBezTo>
                  <a:pt x="302185" y="131241"/>
                  <a:pt x="312420" y="141476"/>
                  <a:pt x="312420" y="154101"/>
                </a:cubicBezTo>
                <a:cubicBezTo>
                  <a:pt x="312420" y="166726"/>
                  <a:pt x="302185" y="176961"/>
                  <a:pt x="289560" y="176961"/>
                </a:cubicBezTo>
                <a:cubicBezTo>
                  <a:pt x="276935" y="176961"/>
                  <a:pt x="266700" y="166726"/>
                  <a:pt x="266700" y="154101"/>
                </a:cubicBezTo>
                <a:cubicBezTo>
                  <a:pt x="266700" y="141476"/>
                  <a:pt x="276935" y="131241"/>
                  <a:pt x="289560" y="131241"/>
                </a:cubicBezTo>
                <a:close/>
                <a:moveTo>
                  <a:pt x="156210" y="131241"/>
                </a:moveTo>
                <a:cubicBezTo>
                  <a:pt x="168835" y="131241"/>
                  <a:pt x="179070" y="141476"/>
                  <a:pt x="179070" y="154101"/>
                </a:cubicBezTo>
                <a:cubicBezTo>
                  <a:pt x="179070" y="166726"/>
                  <a:pt x="168835" y="176961"/>
                  <a:pt x="156210" y="176961"/>
                </a:cubicBezTo>
                <a:cubicBezTo>
                  <a:pt x="143585" y="176961"/>
                  <a:pt x="133350" y="166726"/>
                  <a:pt x="133350" y="154101"/>
                </a:cubicBezTo>
                <a:cubicBezTo>
                  <a:pt x="133350" y="141476"/>
                  <a:pt x="143585" y="131241"/>
                  <a:pt x="156210" y="131241"/>
                </a:cubicBezTo>
                <a:close/>
                <a:moveTo>
                  <a:pt x="22860" y="131241"/>
                </a:moveTo>
                <a:cubicBezTo>
                  <a:pt x="35485" y="131241"/>
                  <a:pt x="45720" y="141476"/>
                  <a:pt x="45720" y="154101"/>
                </a:cubicBezTo>
                <a:cubicBezTo>
                  <a:pt x="45720" y="166726"/>
                  <a:pt x="35485" y="176961"/>
                  <a:pt x="22860" y="176961"/>
                </a:cubicBezTo>
                <a:cubicBezTo>
                  <a:pt x="10235" y="176961"/>
                  <a:pt x="0" y="166726"/>
                  <a:pt x="0" y="154101"/>
                </a:cubicBezTo>
                <a:cubicBezTo>
                  <a:pt x="0" y="141476"/>
                  <a:pt x="10235" y="131241"/>
                  <a:pt x="22860" y="131241"/>
                </a:cubicBezTo>
                <a:close/>
                <a:moveTo>
                  <a:pt x="1756410" y="0"/>
                </a:moveTo>
                <a:cubicBezTo>
                  <a:pt x="1769035" y="0"/>
                  <a:pt x="1779270" y="10235"/>
                  <a:pt x="1779270" y="22860"/>
                </a:cubicBezTo>
                <a:cubicBezTo>
                  <a:pt x="1779270" y="35485"/>
                  <a:pt x="1769035" y="45720"/>
                  <a:pt x="1756410" y="45720"/>
                </a:cubicBezTo>
                <a:cubicBezTo>
                  <a:pt x="1743785" y="45720"/>
                  <a:pt x="1733550" y="35485"/>
                  <a:pt x="1733550" y="22860"/>
                </a:cubicBezTo>
                <a:cubicBezTo>
                  <a:pt x="1733550" y="10235"/>
                  <a:pt x="1743785" y="0"/>
                  <a:pt x="1756410" y="0"/>
                </a:cubicBezTo>
                <a:close/>
                <a:moveTo>
                  <a:pt x="1623060" y="0"/>
                </a:moveTo>
                <a:cubicBezTo>
                  <a:pt x="1635685" y="0"/>
                  <a:pt x="1645920" y="10235"/>
                  <a:pt x="1645920" y="22860"/>
                </a:cubicBezTo>
                <a:cubicBezTo>
                  <a:pt x="1645920" y="35485"/>
                  <a:pt x="1635685" y="45720"/>
                  <a:pt x="1623060" y="45720"/>
                </a:cubicBezTo>
                <a:cubicBezTo>
                  <a:pt x="1610435" y="45720"/>
                  <a:pt x="1600200" y="35485"/>
                  <a:pt x="1600200" y="22860"/>
                </a:cubicBezTo>
                <a:cubicBezTo>
                  <a:pt x="1600200" y="10235"/>
                  <a:pt x="1610435" y="0"/>
                  <a:pt x="1623060" y="0"/>
                </a:cubicBezTo>
                <a:close/>
                <a:moveTo>
                  <a:pt x="1489710" y="0"/>
                </a:moveTo>
                <a:cubicBezTo>
                  <a:pt x="1502335" y="0"/>
                  <a:pt x="1512570" y="10235"/>
                  <a:pt x="1512570" y="22860"/>
                </a:cubicBezTo>
                <a:cubicBezTo>
                  <a:pt x="1512570" y="35485"/>
                  <a:pt x="1502335" y="45720"/>
                  <a:pt x="1489710" y="45720"/>
                </a:cubicBezTo>
                <a:cubicBezTo>
                  <a:pt x="1477085" y="45720"/>
                  <a:pt x="1466850" y="35485"/>
                  <a:pt x="1466850" y="22860"/>
                </a:cubicBezTo>
                <a:cubicBezTo>
                  <a:pt x="1466850" y="10235"/>
                  <a:pt x="1477085" y="0"/>
                  <a:pt x="1489710" y="0"/>
                </a:cubicBezTo>
                <a:close/>
                <a:moveTo>
                  <a:pt x="1356360" y="0"/>
                </a:moveTo>
                <a:cubicBezTo>
                  <a:pt x="1368985" y="0"/>
                  <a:pt x="1379220" y="10235"/>
                  <a:pt x="1379220" y="22860"/>
                </a:cubicBezTo>
                <a:cubicBezTo>
                  <a:pt x="1379220" y="35485"/>
                  <a:pt x="1368985" y="45720"/>
                  <a:pt x="1356360" y="45720"/>
                </a:cubicBezTo>
                <a:cubicBezTo>
                  <a:pt x="1343735" y="45720"/>
                  <a:pt x="1333500" y="35485"/>
                  <a:pt x="1333500" y="22860"/>
                </a:cubicBezTo>
                <a:cubicBezTo>
                  <a:pt x="1333500" y="10235"/>
                  <a:pt x="1343735" y="0"/>
                  <a:pt x="1356360" y="0"/>
                </a:cubicBezTo>
                <a:close/>
                <a:moveTo>
                  <a:pt x="1223010" y="0"/>
                </a:moveTo>
                <a:cubicBezTo>
                  <a:pt x="1235635" y="0"/>
                  <a:pt x="1245870" y="10235"/>
                  <a:pt x="1245870" y="22860"/>
                </a:cubicBezTo>
                <a:cubicBezTo>
                  <a:pt x="1245870" y="35485"/>
                  <a:pt x="1235635" y="45720"/>
                  <a:pt x="1223010" y="45720"/>
                </a:cubicBezTo>
                <a:cubicBezTo>
                  <a:pt x="1210385" y="45720"/>
                  <a:pt x="1200150" y="35485"/>
                  <a:pt x="1200150" y="22860"/>
                </a:cubicBezTo>
                <a:cubicBezTo>
                  <a:pt x="1200150" y="10235"/>
                  <a:pt x="1210385" y="0"/>
                  <a:pt x="1223010" y="0"/>
                </a:cubicBezTo>
                <a:close/>
                <a:moveTo>
                  <a:pt x="1089660" y="0"/>
                </a:moveTo>
                <a:cubicBezTo>
                  <a:pt x="1102285" y="0"/>
                  <a:pt x="1112520" y="10235"/>
                  <a:pt x="1112520" y="22860"/>
                </a:cubicBezTo>
                <a:cubicBezTo>
                  <a:pt x="1112520" y="35485"/>
                  <a:pt x="1102285" y="45720"/>
                  <a:pt x="1089660" y="45720"/>
                </a:cubicBezTo>
                <a:cubicBezTo>
                  <a:pt x="1077035" y="45720"/>
                  <a:pt x="1066800" y="35485"/>
                  <a:pt x="1066800" y="22860"/>
                </a:cubicBezTo>
                <a:cubicBezTo>
                  <a:pt x="1066800" y="10235"/>
                  <a:pt x="1077035" y="0"/>
                  <a:pt x="1089660" y="0"/>
                </a:cubicBezTo>
                <a:close/>
                <a:moveTo>
                  <a:pt x="956310" y="0"/>
                </a:moveTo>
                <a:cubicBezTo>
                  <a:pt x="968935" y="0"/>
                  <a:pt x="979170" y="10235"/>
                  <a:pt x="979170" y="22860"/>
                </a:cubicBezTo>
                <a:cubicBezTo>
                  <a:pt x="979170" y="35485"/>
                  <a:pt x="968935" y="45720"/>
                  <a:pt x="956310" y="45720"/>
                </a:cubicBezTo>
                <a:cubicBezTo>
                  <a:pt x="943685" y="45720"/>
                  <a:pt x="933450" y="35485"/>
                  <a:pt x="933450" y="22860"/>
                </a:cubicBezTo>
                <a:cubicBezTo>
                  <a:pt x="933450" y="10235"/>
                  <a:pt x="943685" y="0"/>
                  <a:pt x="956310" y="0"/>
                </a:cubicBezTo>
                <a:close/>
                <a:moveTo>
                  <a:pt x="822960" y="0"/>
                </a:moveTo>
                <a:cubicBezTo>
                  <a:pt x="835585" y="0"/>
                  <a:pt x="845820" y="10235"/>
                  <a:pt x="845820" y="22860"/>
                </a:cubicBezTo>
                <a:cubicBezTo>
                  <a:pt x="845820" y="35485"/>
                  <a:pt x="835585" y="45720"/>
                  <a:pt x="822960" y="45720"/>
                </a:cubicBezTo>
                <a:cubicBezTo>
                  <a:pt x="810335" y="45720"/>
                  <a:pt x="800100" y="35485"/>
                  <a:pt x="800100" y="22860"/>
                </a:cubicBezTo>
                <a:cubicBezTo>
                  <a:pt x="800100" y="10235"/>
                  <a:pt x="810335" y="0"/>
                  <a:pt x="822960" y="0"/>
                </a:cubicBezTo>
                <a:close/>
                <a:moveTo>
                  <a:pt x="689610" y="0"/>
                </a:moveTo>
                <a:cubicBezTo>
                  <a:pt x="702235" y="0"/>
                  <a:pt x="712470" y="10235"/>
                  <a:pt x="712470" y="22860"/>
                </a:cubicBezTo>
                <a:cubicBezTo>
                  <a:pt x="712470" y="35485"/>
                  <a:pt x="702235" y="45720"/>
                  <a:pt x="689610" y="45720"/>
                </a:cubicBezTo>
                <a:cubicBezTo>
                  <a:pt x="676985" y="45720"/>
                  <a:pt x="666750" y="35485"/>
                  <a:pt x="666750" y="22860"/>
                </a:cubicBezTo>
                <a:cubicBezTo>
                  <a:pt x="666750" y="10235"/>
                  <a:pt x="676985" y="0"/>
                  <a:pt x="689610" y="0"/>
                </a:cubicBezTo>
                <a:close/>
                <a:moveTo>
                  <a:pt x="556260" y="0"/>
                </a:moveTo>
                <a:cubicBezTo>
                  <a:pt x="568885" y="0"/>
                  <a:pt x="579120" y="10235"/>
                  <a:pt x="579120" y="22860"/>
                </a:cubicBezTo>
                <a:cubicBezTo>
                  <a:pt x="579120" y="35485"/>
                  <a:pt x="568885" y="45720"/>
                  <a:pt x="556260" y="45720"/>
                </a:cubicBezTo>
                <a:cubicBezTo>
                  <a:pt x="543635" y="45720"/>
                  <a:pt x="533400" y="35485"/>
                  <a:pt x="533400" y="22860"/>
                </a:cubicBezTo>
                <a:cubicBezTo>
                  <a:pt x="533400" y="10235"/>
                  <a:pt x="543635" y="0"/>
                  <a:pt x="556260" y="0"/>
                </a:cubicBezTo>
                <a:close/>
                <a:moveTo>
                  <a:pt x="422910" y="0"/>
                </a:moveTo>
                <a:cubicBezTo>
                  <a:pt x="435535" y="0"/>
                  <a:pt x="445770" y="10235"/>
                  <a:pt x="445770" y="22860"/>
                </a:cubicBezTo>
                <a:cubicBezTo>
                  <a:pt x="445770" y="35485"/>
                  <a:pt x="435535" y="45720"/>
                  <a:pt x="422910" y="45720"/>
                </a:cubicBezTo>
                <a:cubicBezTo>
                  <a:pt x="410285" y="45720"/>
                  <a:pt x="400050" y="35485"/>
                  <a:pt x="400050" y="22860"/>
                </a:cubicBezTo>
                <a:cubicBezTo>
                  <a:pt x="400050" y="10235"/>
                  <a:pt x="410285" y="0"/>
                  <a:pt x="422910" y="0"/>
                </a:cubicBezTo>
                <a:close/>
                <a:moveTo>
                  <a:pt x="289560" y="0"/>
                </a:moveTo>
                <a:cubicBezTo>
                  <a:pt x="302185" y="0"/>
                  <a:pt x="312420" y="10235"/>
                  <a:pt x="312420" y="22860"/>
                </a:cubicBezTo>
                <a:cubicBezTo>
                  <a:pt x="312420" y="35485"/>
                  <a:pt x="302185" y="45720"/>
                  <a:pt x="289560" y="45720"/>
                </a:cubicBezTo>
                <a:cubicBezTo>
                  <a:pt x="276935" y="45720"/>
                  <a:pt x="266700" y="35485"/>
                  <a:pt x="266700" y="22860"/>
                </a:cubicBezTo>
                <a:cubicBezTo>
                  <a:pt x="266700" y="10235"/>
                  <a:pt x="276935" y="0"/>
                  <a:pt x="289560" y="0"/>
                </a:cubicBezTo>
                <a:close/>
                <a:moveTo>
                  <a:pt x="156210" y="0"/>
                </a:moveTo>
                <a:cubicBezTo>
                  <a:pt x="168835" y="0"/>
                  <a:pt x="179070" y="10235"/>
                  <a:pt x="179070" y="22860"/>
                </a:cubicBezTo>
                <a:cubicBezTo>
                  <a:pt x="179070" y="35485"/>
                  <a:pt x="168835" y="45720"/>
                  <a:pt x="156210" y="45720"/>
                </a:cubicBezTo>
                <a:cubicBezTo>
                  <a:pt x="143585" y="45720"/>
                  <a:pt x="133350" y="35485"/>
                  <a:pt x="133350" y="22860"/>
                </a:cubicBezTo>
                <a:cubicBezTo>
                  <a:pt x="133350" y="10235"/>
                  <a:pt x="143585" y="0"/>
                  <a:pt x="156210" y="0"/>
                </a:cubicBezTo>
                <a:close/>
                <a:moveTo>
                  <a:pt x="22860" y="0"/>
                </a:moveTo>
                <a:cubicBezTo>
                  <a:pt x="35485" y="0"/>
                  <a:pt x="45720" y="10235"/>
                  <a:pt x="45720" y="22860"/>
                </a:cubicBezTo>
                <a:cubicBezTo>
                  <a:pt x="45720" y="35485"/>
                  <a:pt x="35485" y="45720"/>
                  <a:pt x="22860" y="45720"/>
                </a:cubicBezTo>
                <a:cubicBezTo>
                  <a:pt x="10235" y="45720"/>
                  <a:pt x="0" y="35485"/>
                  <a:pt x="0" y="22860"/>
                </a:cubicBezTo>
                <a:cubicBezTo>
                  <a:pt x="0" y="10235"/>
                  <a:pt x="10235" y="0"/>
                  <a:pt x="22860" y="0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92000">
                <a:schemeClr val="accent1"/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1586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5482829" y="3592568"/>
            <a:ext cx="1295674" cy="1347290"/>
          </a:xfrm>
          <a:custGeom>
            <a:avLst/>
            <a:gdLst>
              <a:gd name="connsiteX0" fmla="*/ 198153 w 692417"/>
              <a:gd name="connsiteY0" fmla="*/ 663680 h 720001"/>
              <a:gd name="connsiteX1" fmla="*/ 239787 w 692417"/>
              <a:gd name="connsiteY1" fmla="*/ 663680 h 720001"/>
              <a:gd name="connsiteX2" fmla="*/ 295235 w 692417"/>
              <a:gd name="connsiteY2" fmla="*/ 663680 h 720001"/>
              <a:gd name="connsiteX3" fmla="*/ 397182 w 692417"/>
              <a:gd name="connsiteY3" fmla="*/ 663680 h 720001"/>
              <a:gd name="connsiteX4" fmla="*/ 452630 w 692417"/>
              <a:gd name="connsiteY4" fmla="*/ 663680 h 720001"/>
              <a:gd name="connsiteX5" fmla="*/ 494264 w 692417"/>
              <a:gd name="connsiteY5" fmla="*/ 663680 h 720001"/>
              <a:gd name="connsiteX6" fmla="*/ 522425 w 692417"/>
              <a:gd name="connsiteY6" fmla="*/ 691841 h 720001"/>
              <a:gd name="connsiteX7" fmla="*/ 494264 w 692417"/>
              <a:gd name="connsiteY7" fmla="*/ 720001 h 720001"/>
              <a:gd name="connsiteX8" fmla="*/ 452630 w 692417"/>
              <a:gd name="connsiteY8" fmla="*/ 720001 h 720001"/>
              <a:gd name="connsiteX9" fmla="*/ 397182 w 692417"/>
              <a:gd name="connsiteY9" fmla="*/ 720001 h 720001"/>
              <a:gd name="connsiteX10" fmla="*/ 295235 w 692417"/>
              <a:gd name="connsiteY10" fmla="*/ 720001 h 720001"/>
              <a:gd name="connsiteX11" fmla="*/ 239787 w 692417"/>
              <a:gd name="connsiteY11" fmla="*/ 720001 h 720001"/>
              <a:gd name="connsiteX12" fmla="*/ 198153 w 692417"/>
              <a:gd name="connsiteY12" fmla="*/ 720001 h 720001"/>
              <a:gd name="connsiteX13" fmla="*/ 169992 w 692417"/>
              <a:gd name="connsiteY13" fmla="*/ 691841 h 720001"/>
              <a:gd name="connsiteX14" fmla="*/ 198153 w 692417"/>
              <a:gd name="connsiteY14" fmla="*/ 663680 h 720001"/>
              <a:gd name="connsiteX15" fmla="*/ 154400 w 692417"/>
              <a:gd name="connsiteY15" fmla="*/ 572143 h 720001"/>
              <a:gd name="connsiteX16" fmla="*/ 154241 w 692417"/>
              <a:gd name="connsiteY16" fmla="*/ 572597 h 720001"/>
              <a:gd name="connsiteX17" fmla="*/ 160423 w 692417"/>
              <a:gd name="connsiteY17" fmla="*/ 572597 h 720001"/>
              <a:gd name="connsiteX18" fmla="*/ 346215 w 692417"/>
              <a:gd name="connsiteY18" fmla="*/ 0 h 720001"/>
              <a:gd name="connsiteX19" fmla="*/ 456041 w 692417"/>
              <a:gd name="connsiteY19" fmla="*/ 22341 h 720001"/>
              <a:gd name="connsiteX20" fmla="*/ 545873 w 692417"/>
              <a:gd name="connsiteY20" fmla="*/ 82980 h 720001"/>
              <a:gd name="connsiteX21" fmla="*/ 606513 w 692417"/>
              <a:gd name="connsiteY21" fmla="*/ 172812 h 720001"/>
              <a:gd name="connsiteX22" fmla="*/ 628853 w 692417"/>
              <a:gd name="connsiteY22" fmla="*/ 282638 h 720001"/>
              <a:gd name="connsiteX23" fmla="*/ 628853 w 692417"/>
              <a:gd name="connsiteY23" fmla="*/ 493091 h 720001"/>
              <a:gd name="connsiteX24" fmla="*/ 687990 w 692417"/>
              <a:gd name="connsiteY24" fmla="*/ 585551 h 720001"/>
              <a:gd name="connsiteX25" fmla="*/ 688929 w 692417"/>
              <a:gd name="connsiteY25" fmla="*/ 614275 h 720001"/>
              <a:gd name="connsiteX26" fmla="*/ 664336 w 692417"/>
              <a:gd name="connsiteY26" fmla="*/ 628918 h 720001"/>
              <a:gd name="connsiteX27" fmla="*/ 28189 w 692417"/>
              <a:gd name="connsiteY27" fmla="*/ 628918 h 720001"/>
              <a:gd name="connsiteX28" fmla="*/ 3596 w 692417"/>
              <a:gd name="connsiteY28" fmla="*/ 614462 h 720001"/>
              <a:gd name="connsiteX29" fmla="*/ 4159 w 692417"/>
              <a:gd name="connsiteY29" fmla="*/ 585927 h 720001"/>
              <a:gd name="connsiteX30" fmla="*/ 63578 w 692417"/>
              <a:gd name="connsiteY30" fmla="*/ 489336 h 720001"/>
              <a:gd name="connsiteX31" fmla="*/ 63578 w 692417"/>
              <a:gd name="connsiteY31" fmla="*/ 282638 h 720001"/>
              <a:gd name="connsiteX32" fmla="*/ 85919 w 692417"/>
              <a:gd name="connsiteY32" fmla="*/ 172812 h 720001"/>
              <a:gd name="connsiteX33" fmla="*/ 146558 w 692417"/>
              <a:gd name="connsiteY33" fmla="*/ 82980 h 720001"/>
              <a:gd name="connsiteX34" fmla="*/ 236389 w 692417"/>
              <a:gd name="connsiteY34" fmla="*/ 22341 h 720001"/>
              <a:gd name="connsiteX35" fmla="*/ 346215 w 692417"/>
              <a:gd name="connsiteY35" fmla="*/ 0 h 720001"/>
            </a:gdLst>
            <a:ahLst/>
            <a:cxnLst/>
            <a:rect l="l" t="t" r="r" b="b"/>
            <a:pathLst>
              <a:path w="692417" h="720001">
                <a:moveTo>
                  <a:pt x="198153" y="663680"/>
                </a:moveTo>
                <a:lnTo>
                  <a:pt x="239787" y="663680"/>
                </a:lnTo>
                <a:lnTo>
                  <a:pt x="295235" y="663680"/>
                </a:lnTo>
                <a:lnTo>
                  <a:pt x="397182" y="663680"/>
                </a:lnTo>
                <a:lnTo>
                  <a:pt x="452630" y="663680"/>
                </a:lnTo>
                <a:lnTo>
                  <a:pt x="494264" y="663680"/>
                </a:lnTo>
                <a:cubicBezTo>
                  <a:pt x="509847" y="663680"/>
                  <a:pt x="522425" y="676259"/>
                  <a:pt x="522425" y="691841"/>
                </a:cubicBezTo>
                <a:cubicBezTo>
                  <a:pt x="522425" y="707423"/>
                  <a:pt x="509753" y="720001"/>
                  <a:pt x="494264" y="720001"/>
                </a:cubicBezTo>
                <a:lnTo>
                  <a:pt x="452630" y="720001"/>
                </a:lnTo>
                <a:lnTo>
                  <a:pt x="397182" y="720001"/>
                </a:lnTo>
                <a:lnTo>
                  <a:pt x="295235" y="720001"/>
                </a:lnTo>
                <a:lnTo>
                  <a:pt x="239787" y="720001"/>
                </a:lnTo>
                <a:lnTo>
                  <a:pt x="198153" y="720001"/>
                </a:lnTo>
                <a:cubicBezTo>
                  <a:pt x="182571" y="720001"/>
                  <a:pt x="169992" y="707423"/>
                  <a:pt x="169992" y="691841"/>
                </a:cubicBezTo>
                <a:cubicBezTo>
                  <a:pt x="169992" y="676259"/>
                  <a:pt x="182571" y="663680"/>
                  <a:pt x="198153" y="663680"/>
                </a:cubicBezTo>
                <a:close/>
                <a:moveTo>
                  <a:pt x="154400" y="572143"/>
                </a:moveTo>
                <a:lnTo>
                  <a:pt x="154241" y="572597"/>
                </a:lnTo>
                <a:lnTo>
                  <a:pt x="160423" y="572597"/>
                </a:lnTo>
                <a:close/>
                <a:moveTo>
                  <a:pt x="346215" y="0"/>
                </a:moveTo>
                <a:cubicBezTo>
                  <a:pt x="384232" y="0"/>
                  <a:pt x="421122" y="7510"/>
                  <a:pt x="456041" y="22341"/>
                </a:cubicBezTo>
                <a:cubicBezTo>
                  <a:pt x="489646" y="36609"/>
                  <a:pt x="519872" y="57072"/>
                  <a:pt x="545873" y="82980"/>
                </a:cubicBezTo>
                <a:cubicBezTo>
                  <a:pt x="571875" y="108981"/>
                  <a:pt x="592245" y="139207"/>
                  <a:pt x="606513" y="172812"/>
                </a:cubicBezTo>
                <a:cubicBezTo>
                  <a:pt x="621344" y="207637"/>
                  <a:pt x="628853" y="244621"/>
                  <a:pt x="628853" y="282638"/>
                </a:cubicBezTo>
                <a:lnTo>
                  <a:pt x="628853" y="493091"/>
                </a:lnTo>
                <a:lnTo>
                  <a:pt x="687990" y="585551"/>
                </a:lnTo>
                <a:cubicBezTo>
                  <a:pt x="693528" y="594187"/>
                  <a:pt x="693904" y="605263"/>
                  <a:pt x="688929" y="614275"/>
                </a:cubicBezTo>
                <a:cubicBezTo>
                  <a:pt x="684048" y="623286"/>
                  <a:pt x="674567" y="628918"/>
                  <a:pt x="664336" y="628918"/>
                </a:cubicBezTo>
                <a:lnTo>
                  <a:pt x="28189" y="628918"/>
                </a:lnTo>
                <a:cubicBezTo>
                  <a:pt x="17958" y="628918"/>
                  <a:pt x="8571" y="623380"/>
                  <a:pt x="3596" y="614462"/>
                </a:cubicBezTo>
                <a:cubicBezTo>
                  <a:pt x="-1380" y="605545"/>
                  <a:pt x="-1192" y="594656"/>
                  <a:pt x="4159" y="585927"/>
                </a:cubicBezTo>
                <a:lnTo>
                  <a:pt x="63578" y="489336"/>
                </a:lnTo>
                <a:lnTo>
                  <a:pt x="63578" y="282638"/>
                </a:lnTo>
                <a:cubicBezTo>
                  <a:pt x="63578" y="244621"/>
                  <a:pt x="71087" y="207731"/>
                  <a:pt x="85919" y="172812"/>
                </a:cubicBezTo>
                <a:cubicBezTo>
                  <a:pt x="100186" y="139207"/>
                  <a:pt x="120650" y="108981"/>
                  <a:pt x="146558" y="82980"/>
                </a:cubicBezTo>
                <a:cubicBezTo>
                  <a:pt x="172465" y="56978"/>
                  <a:pt x="202785" y="36609"/>
                  <a:pt x="236389" y="22341"/>
                </a:cubicBezTo>
                <a:cubicBezTo>
                  <a:pt x="271214" y="7510"/>
                  <a:pt x="308199" y="0"/>
                  <a:pt x="346215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4445002" y="3901969"/>
            <a:ext cx="3068138" cy="1719813"/>
          </a:xfrm>
          <a:custGeom>
            <a:avLst/>
            <a:gdLst>
              <a:gd name="T0" fmla="*/ 289 w 526"/>
              <a:gd name="T1" fmla="*/ 240 h 295"/>
              <a:gd name="T2" fmla="*/ 109 w 526"/>
              <a:gd name="T3" fmla="*/ 85 h 295"/>
              <a:gd name="T4" fmla="*/ 108 w 526"/>
              <a:gd name="T5" fmla="*/ 80 h 295"/>
              <a:gd name="T6" fmla="*/ 154 w 526"/>
              <a:gd name="T7" fmla="*/ 85 h 295"/>
              <a:gd name="T8" fmla="*/ 116 w 526"/>
              <a:gd name="T9" fmla="*/ 39 h 295"/>
              <a:gd name="T10" fmla="*/ 116 w 526"/>
              <a:gd name="T11" fmla="*/ 39 h 295"/>
              <a:gd name="T12" fmla="*/ 85 w 526"/>
              <a:gd name="T13" fmla="*/ 0 h 295"/>
              <a:gd name="T14" fmla="*/ 0 w 526"/>
              <a:gd name="T15" fmla="*/ 68 h 295"/>
              <a:gd name="T16" fmla="*/ 52 w 526"/>
              <a:gd name="T17" fmla="*/ 74 h 295"/>
              <a:gd name="T18" fmla="*/ 53 w 526"/>
              <a:gd name="T19" fmla="*/ 77 h 295"/>
              <a:gd name="T20" fmla="*/ 289 w 526"/>
              <a:gd name="T21" fmla="*/ 295 h 295"/>
              <a:gd name="T22" fmla="*/ 526 w 526"/>
              <a:gd name="T23" fmla="*/ 65 h 295"/>
              <a:gd name="T24" fmla="*/ 502 w 526"/>
              <a:gd name="T25" fmla="*/ 96 h 295"/>
              <a:gd name="T26" fmla="*/ 498 w 526"/>
              <a:gd name="T27" fmla="*/ 98 h 295"/>
              <a:gd name="T28" fmla="*/ 498 w 526"/>
              <a:gd name="T29" fmla="*/ 98 h 295"/>
              <a:gd name="T30" fmla="*/ 496 w 526"/>
              <a:gd name="T31" fmla="*/ 97 h 295"/>
              <a:gd name="T32" fmla="*/ 496 w 526"/>
              <a:gd name="T33" fmla="*/ 97 h 295"/>
              <a:gd name="T34" fmla="*/ 494 w 526"/>
              <a:gd name="T35" fmla="*/ 97 h 295"/>
              <a:gd name="T36" fmla="*/ 470 w 526"/>
              <a:gd name="T37" fmla="*/ 77 h 295"/>
              <a:gd name="T38" fmla="*/ 289 w 526"/>
              <a:gd name="T39" fmla="*/ 240 h 295"/>
            </a:gdLst>
            <a:ahLst/>
            <a:cxnLst/>
            <a:rect l="0" t="0" r="r" b="b"/>
            <a:pathLst>
              <a:path w="526" h="295">
                <a:moveTo>
                  <a:pt x="289" y="240"/>
                </a:moveTo>
                <a:cubicBezTo>
                  <a:pt x="200" y="240"/>
                  <a:pt x="122" y="174"/>
                  <a:pt x="109" y="85"/>
                </a:cubicBezTo>
                <a:cubicBezTo>
                  <a:pt x="108" y="80"/>
                  <a:pt x="108" y="80"/>
                  <a:pt x="108" y="80"/>
                </a:cubicBezTo>
                <a:cubicBezTo>
                  <a:pt x="154" y="85"/>
                  <a:pt x="154" y="85"/>
                  <a:pt x="154" y="85"/>
                </a:cubicBezTo>
                <a:cubicBezTo>
                  <a:pt x="116" y="39"/>
                  <a:pt x="116" y="39"/>
                  <a:pt x="116" y="39"/>
                </a:cubicBezTo>
                <a:cubicBezTo>
                  <a:pt x="116" y="39"/>
                  <a:pt x="116" y="39"/>
                  <a:pt x="116" y="39"/>
                </a:cubicBezTo>
                <a:cubicBezTo>
                  <a:pt x="85" y="0"/>
                  <a:pt x="85" y="0"/>
                  <a:pt x="85" y="0"/>
                </a:cubicBezTo>
                <a:cubicBezTo>
                  <a:pt x="0" y="68"/>
                  <a:pt x="0" y="68"/>
                  <a:pt x="0" y="68"/>
                </a:cubicBezTo>
                <a:cubicBezTo>
                  <a:pt x="52" y="74"/>
                  <a:pt x="52" y="74"/>
                  <a:pt x="52" y="74"/>
                </a:cubicBezTo>
                <a:cubicBezTo>
                  <a:pt x="53" y="77"/>
                  <a:pt x="53" y="77"/>
                  <a:pt x="53" y="77"/>
                </a:cubicBezTo>
                <a:cubicBezTo>
                  <a:pt x="63" y="200"/>
                  <a:pt x="166" y="295"/>
                  <a:pt x="289" y="295"/>
                </a:cubicBezTo>
                <a:cubicBezTo>
                  <a:pt x="417" y="295"/>
                  <a:pt x="522" y="193"/>
                  <a:pt x="526" y="65"/>
                </a:cubicBezTo>
                <a:cubicBezTo>
                  <a:pt x="502" y="96"/>
                  <a:pt x="502" y="96"/>
                  <a:pt x="502" y="96"/>
                </a:cubicBezTo>
                <a:cubicBezTo>
                  <a:pt x="501" y="97"/>
                  <a:pt x="499" y="98"/>
                  <a:pt x="498" y="98"/>
                </a:cubicBezTo>
                <a:cubicBezTo>
                  <a:pt x="498" y="98"/>
                  <a:pt x="498" y="98"/>
                  <a:pt x="498" y="98"/>
                </a:cubicBezTo>
                <a:cubicBezTo>
                  <a:pt x="497" y="98"/>
                  <a:pt x="497" y="98"/>
                  <a:pt x="496" y="97"/>
                </a:cubicBezTo>
                <a:cubicBezTo>
                  <a:pt x="496" y="97"/>
                  <a:pt x="496" y="97"/>
                  <a:pt x="496" y="97"/>
                </a:cubicBezTo>
                <a:cubicBezTo>
                  <a:pt x="495" y="97"/>
                  <a:pt x="495" y="97"/>
                  <a:pt x="494" y="97"/>
                </a:cubicBezTo>
                <a:cubicBezTo>
                  <a:pt x="470" y="77"/>
                  <a:pt x="470" y="77"/>
                  <a:pt x="470" y="77"/>
                </a:cubicBezTo>
                <a:cubicBezTo>
                  <a:pt x="460" y="169"/>
                  <a:pt x="382" y="240"/>
                  <a:pt x="289" y="240"/>
                </a:cubicBezTo>
                <a:close/>
              </a:path>
            </a:pathLst>
          </a:custGeom>
          <a:solidFill>
            <a:schemeClr val="tx2">
              <a:alpha val="15000"/>
            </a:schemeClr>
          </a:solidFill>
          <a:ln w="12700" cap="sq">
            <a:noFill/>
            <a:miter/>
          </a:ln>
        </p:spPr>
        <p:txBody>
          <a:bodyPr vert="horz" wrap="square" lIns="180000" tIns="46800" rIns="180000" bIns="4680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771994" y="2835106"/>
            <a:ext cx="2975007" cy="1556317"/>
          </a:xfrm>
          <a:custGeom>
            <a:avLst/>
            <a:gdLst>
              <a:gd name="T0" fmla="*/ 233 w 510"/>
              <a:gd name="T1" fmla="*/ 55 h 267"/>
              <a:gd name="T2" fmla="*/ 408 w 510"/>
              <a:gd name="T3" fmla="*/ 188 h 267"/>
              <a:gd name="T4" fmla="*/ 410 w 510"/>
              <a:gd name="T5" fmla="*/ 193 h 267"/>
              <a:gd name="T6" fmla="*/ 356 w 510"/>
              <a:gd name="T7" fmla="*/ 199 h 267"/>
              <a:gd name="T8" fmla="*/ 407 w 510"/>
              <a:gd name="T9" fmla="*/ 240 h 267"/>
              <a:gd name="T10" fmla="*/ 407 w 510"/>
              <a:gd name="T11" fmla="*/ 240 h 267"/>
              <a:gd name="T12" fmla="*/ 441 w 510"/>
              <a:gd name="T13" fmla="*/ 267 h 267"/>
              <a:gd name="T14" fmla="*/ 510 w 510"/>
              <a:gd name="T15" fmla="*/ 182 h 267"/>
              <a:gd name="T16" fmla="*/ 465 w 510"/>
              <a:gd name="T17" fmla="*/ 187 h 267"/>
              <a:gd name="T18" fmla="*/ 464 w 510"/>
              <a:gd name="T19" fmla="*/ 183 h 267"/>
              <a:gd name="T20" fmla="*/ 233 w 510"/>
              <a:gd name="T21" fmla="*/ 0 h 267"/>
              <a:gd name="T22" fmla="*/ 0 w 510"/>
              <a:gd name="T23" fmla="*/ 191 h 267"/>
              <a:gd name="T24" fmla="*/ 26 w 510"/>
              <a:gd name="T25" fmla="*/ 170 h 267"/>
              <a:gd name="T26" fmla="*/ 30 w 510"/>
              <a:gd name="T27" fmla="*/ 169 h 267"/>
              <a:gd name="T28" fmla="*/ 34 w 510"/>
              <a:gd name="T29" fmla="*/ 171 h 267"/>
              <a:gd name="T30" fmla="*/ 55 w 510"/>
              <a:gd name="T31" fmla="*/ 198 h 267"/>
              <a:gd name="T32" fmla="*/ 233 w 510"/>
              <a:gd name="T33" fmla="*/ 55 h 267"/>
            </a:gdLst>
            <a:ahLst/>
            <a:cxnLst/>
            <a:rect l="0" t="0" r="r" b="b"/>
            <a:pathLst>
              <a:path w="510" h="267">
                <a:moveTo>
                  <a:pt x="233" y="55"/>
                </a:moveTo>
                <a:cubicBezTo>
                  <a:pt x="314" y="55"/>
                  <a:pt x="387" y="110"/>
                  <a:pt x="408" y="188"/>
                </a:cubicBezTo>
                <a:cubicBezTo>
                  <a:pt x="410" y="193"/>
                  <a:pt x="410" y="193"/>
                  <a:pt x="410" y="193"/>
                </a:cubicBezTo>
                <a:cubicBezTo>
                  <a:pt x="356" y="199"/>
                  <a:pt x="356" y="199"/>
                  <a:pt x="356" y="199"/>
                </a:cubicBezTo>
                <a:cubicBezTo>
                  <a:pt x="407" y="240"/>
                  <a:pt x="407" y="240"/>
                  <a:pt x="407" y="240"/>
                </a:cubicBezTo>
                <a:cubicBezTo>
                  <a:pt x="407" y="240"/>
                  <a:pt x="407" y="240"/>
                  <a:pt x="407" y="240"/>
                </a:cubicBezTo>
                <a:cubicBezTo>
                  <a:pt x="441" y="267"/>
                  <a:pt x="441" y="267"/>
                  <a:pt x="441" y="267"/>
                </a:cubicBezTo>
                <a:cubicBezTo>
                  <a:pt x="510" y="182"/>
                  <a:pt x="510" y="182"/>
                  <a:pt x="510" y="182"/>
                </a:cubicBezTo>
                <a:cubicBezTo>
                  <a:pt x="465" y="187"/>
                  <a:pt x="465" y="187"/>
                  <a:pt x="465" y="187"/>
                </a:cubicBezTo>
                <a:cubicBezTo>
                  <a:pt x="464" y="183"/>
                  <a:pt x="464" y="183"/>
                  <a:pt x="464" y="183"/>
                </a:cubicBezTo>
                <a:cubicBezTo>
                  <a:pt x="439" y="75"/>
                  <a:pt x="344" y="0"/>
                  <a:pt x="233" y="0"/>
                </a:cubicBezTo>
                <a:cubicBezTo>
                  <a:pt x="120" y="0"/>
                  <a:pt x="22" y="81"/>
                  <a:pt x="0" y="191"/>
                </a:cubicBezTo>
                <a:cubicBezTo>
                  <a:pt x="26" y="170"/>
                  <a:pt x="26" y="170"/>
                  <a:pt x="26" y="170"/>
                </a:cubicBezTo>
                <a:cubicBezTo>
                  <a:pt x="27" y="169"/>
                  <a:pt x="29" y="169"/>
                  <a:pt x="30" y="169"/>
                </a:cubicBezTo>
                <a:cubicBezTo>
                  <a:pt x="32" y="169"/>
                  <a:pt x="33" y="170"/>
                  <a:pt x="34" y="171"/>
                </a:cubicBezTo>
                <a:cubicBezTo>
                  <a:pt x="55" y="198"/>
                  <a:pt x="55" y="198"/>
                  <a:pt x="55" y="198"/>
                </a:cubicBezTo>
                <a:cubicBezTo>
                  <a:pt x="74" y="115"/>
                  <a:pt x="147" y="55"/>
                  <a:pt x="233" y="55"/>
                </a:cubicBezTo>
                <a:close/>
              </a:path>
            </a:pathLst>
          </a:custGeom>
          <a:solidFill>
            <a:schemeClr val="tx2">
              <a:alpha val="15000"/>
            </a:schemeClr>
          </a:solidFill>
          <a:ln w="12700" cap="sq">
            <a:noFill/>
            <a:miter/>
          </a:ln>
        </p:spPr>
        <p:txBody>
          <a:bodyPr vert="horz" wrap="square" lIns="180000" tIns="46800" rIns="180000" bIns="4680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8048234" y="3406475"/>
            <a:ext cx="3470666" cy="192752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605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8132573" y="3629782"/>
            <a:ext cx="3458536" cy="1612778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Pharmacologic adjuvants must be judged against </a:t>
            </a:r>
            <a:r>
              <a:rPr kumimoji="1" lang="en-US" altLang="zh-CN" sz="1600" dirty="0" smtClean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outcomes , need </a:t>
            </a:r>
            <a:r>
              <a:rPr kumimoji="1" lang="en-US" altLang="zh-CN" sz="1600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for </a:t>
            </a:r>
            <a:r>
              <a:rPr kumimoji="1" lang="en-US" altLang="zh-CN" sz="1600" dirty="0" smtClean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ET, phototherapy duration, hospitalization</a:t>
            </a:r>
            <a:r>
              <a:rPr kumimoji="1" lang="en-US" altLang="zh-CN" sz="1600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, </a:t>
            </a:r>
            <a:r>
              <a:rPr kumimoji="1" lang="en-US" altLang="zh-CN" sz="1600" dirty="0" smtClean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avoidance </a:t>
            </a:r>
            <a:r>
              <a:rPr kumimoji="1" lang="en-US" altLang="zh-CN" sz="1600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of </a:t>
            </a:r>
            <a:r>
              <a:rPr kumimoji="1" lang="en-US" altLang="zh-CN" sz="1600" dirty="0" smtClean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HBE</a:t>
            </a:r>
            <a:endParaRPr kumimoji="1" lang="zh-CN" altLang="en-US" sz="2000" dirty="0">
              <a:solidFill>
                <a:srgbClr val="CC0099"/>
              </a:solidFill>
              <a:latin typeface="Century" panose="02040604050505020304" pitchFamily="18" charset="0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8243919" y="3114294"/>
            <a:ext cx="481369" cy="481369"/>
          </a:xfrm>
          <a:prstGeom prst="roundRect">
            <a:avLst>
              <a:gd name="adj" fmla="val 50000"/>
            </a:avLst>
          </a:prstGeom>
          <a:solidFill>
            <a:srgbClr val="CC0099"/>
          </a:solidFill>
          <a:ln>
            <a:noFill/>
          </a:ln>
        </p:spPr>
        <p:txBody>
          <a:bodyPr vert="horz" wrap="none" lIns="108000" tIns="108000" rIns="108000" bIns="10800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8366141" y="3243325"/>
            <a:ext cx="236925" cy="223307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70024" y="3406476"/>
            <a:ext cx="3470666" cy="1922096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605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754363" y="3629782"/>
            <a:ext cx="3373627" cy="1513032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dirty="0">
                <a:ln w="12700">
                  <a:noFill/>
                </a:ln>
                <a:solidFill>
                  <a:srgbClr val="CC3399"/>
                </a:solidFill>
                <a:latin typeface="Century" panose="02040604050505020304" pitchFamily="18" charset="0"/>
                <a:ea typeface="Poppins"/>
                <a:cs typeface="Poppins"/>
              </a:rPr>
              <a:t>Intensive phototherapy and timely exchange transfusion as the cornerstone of management</a:t>
            </a:r>
            <a:r>
              <a:rPr kumimoji="1" lang="en-US" altLang="zh-CN" sz="1400" dirty="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.</a:t>
            </a:r>
            <a:endParaRPr kumimoji="1" lang="zh-CN" altLang="en-US" dirty="0"/>
          </a:p>
        </p:txBody>
      </p:sp>
      <p:sp>
        <p:nvSpPr>
          <p:cNvPr id="12" name="标题 1"/>
          <p:cNvSpPr txBox="1"/>
          <p:nvPr/>
        </p:nvSpPr>
        <p:spPr>
          <a:xfrm>
            <a:off x="865709" y="3114294"/>
            <a:ext cx="481369" cy="48136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vert="horz" wrap="none" lIns="108000" tIns="108000" rIns="108000" bIns="10800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983641" y="3232227"/>
            <a:ext cx="245504" cy="245504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919662" y="1317785"/>
            <a:ext cx="10352677" cy="12069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50000"/>
              </a:lnSpc>
            </a:pPr>
            <a:r>
              <a:rPr kumimoji="1" lang="en-US" altLang="zh-CN" sz="2800" b="1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-bold"/>
                <a:cs typeface="poppins-bold"/>
              </a:rPr>
              <a:t>First-line Management</a:t>
            </a:r>
            <a:endParaRPr kumimoji="1" lang="zh-CN" altLang="en-US" sz="3200" b="1" dirty="0">
              <a:solidFill>
                <a:srgbClr val="CC0099"/>
              </a:solidFill>
              <a:latin typeface="Century" panose="02040604050505020304" pitchFamily="18" charset="0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1044659" y="527337"/>
            <a:ext cx="1047424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000" b="1" dirty="0">
                <a:ln w="12700">
                  <a:noFill/>
                </a:ln>
                <a:solidFill>
                  <a:srgbClr val="800080"/>
                </a:solidFill>
                <a:latin typeface="Century" panose="02040604050505020304" pitchFamily="18" charset="0"/>
                <a:ea typeface="poppins-bold"/>
                <a:cs typeface="poppins-bold"/>
              </a:rPr>
              <a:t>Reference Framework</a:t>
            </a:r>
            <a:endParaRPr kumimoji="1" lang="zh-CN" altLang="en-US" sz="2800" b="1" dirty="0">
              <a:solidFill>
                <a:srgbClr val="800080"/>
              </a:solidFill>
              <a:latin typeface="Century" panose="02040604050505020304" pitchFamily="18" charset="0"/>
            </a:endParaRPr>
          </a:p>
        </p:txBody>
      </p:sp>
      <p:sp>
        <p:nvSpPr>
          <p:cNvPr id="16" name="标题 1"/>
          <p:cNvSpPr txBox="1"/>
          <p:nvPr/>
        </p:nvSpPr>
        <p:spPr>
          <a:xfrm flipH="1">
            <a:off x="451793" y="527337"/>
            <a:ext cx="432000" cy="432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541487" y="617337"/>
            <a:ext cx="252613" cy="252000"/>
          </a:xfrm>
          <a:custGeom>
            <a:avLst/>
            <a:gdLst>
              <a:gd name="connsiteX0" fmla="*/ 339916 w 993944"/>
              <a:gd name="connsiteY0" fmla="*/ 447401 h 991544"/>
              <a:gd name="connsiteX1" fmla="*/ 664749 w 993944"/>
              <a:gd name="connsiteY1" fmla="*/ 447401 h 991544"/>
              <a:gd name="connsiteX2" fmla="*/ 670199 w 993944"/>
              <a:gd name="connsiteY2" fmla="*/ 447401 h 991544"/>
              <a:gd name="connsiteX3" fmla="*/ 676249 w 993944"/>
              <a:gd name="connsiteY3" fmla="*/ 446632 h 991544"/>
              <a:gd name="connsiteX4" fmla="*/ 671447 w 993944"/>
              <a:gd name="connsiteY4" fmla="*/ 442551 h 991544"/>
              <a:gd name="connsiteX5" fmla="*/ 646071 w 993944"/>
              <a:gd name="connsiteY5" fmla="*/ 422864 h 991544"/>
              <a:gd name="connsiteX6" fmla="*/ 620838 w 993944"/>
              <a:gd name="connsiteY6" fmla="*/ 400680 h 991544"/>
              <a:gd name="connsiteX7" fmla="*/ 598198 w 993944"/>
              <a:gd name="connsiteY7" fmla="*/ 378545 h 991544"/>
              <a:gd name="connsiteX8" fmla="*/ 584321 w 993944"/>
              <a:gd name="connsiteY8" fmla="*/ 363107 h 991544"/>
              <a:gd name="connsiteX9" fmla="*/ 576494 w 993944"/>
              <a:gd name="connsiteY9" fmla="*/ 354200 h 991544"/>
              <a:gd name="connsiteX10" fmla="*/ 549365 w 993944"/>
              <a:gd name="connsiteY10" fmla="*/ 319580 h 991544"/>
              <a:gd name="connsiteX11" fmla="*/ 523628 w 993944"/>
              <a:gd name="connsiteY11" fmla="*/ 280303 h 991544"/>
              <a:gd name="connsiteX12" fmla="*/ 512920 w 993944"/>
              <a:gd name="connsiteY12" fmla="*/ 261360 h 991544"/>
              <a:gd name="connsiteX13" fmla="*/ 505718 w 993944"/>
              <a:gd name="connsiteY13" fmla="*/ 247819 h 991544"/>
              <a:gd name="connsiteX14" fmla="*/ 495130 w 993944"/>
              <a:gd name="connsiteY14" fmla="*/ 225468 h 991544"/>
              <a:gd name="connsiteX15" fmla="*/ 487928 w 993944"/>
              <a:gd name="connsiteY15" fmla="*/ 208662 h 991544"/>
              <a:gd name="connsiteX16" fmla="*/ 480533 w 993944"/>
              <a:gd name="connsiteY16" fmla="*/ 189791 h 991544"/>
              <a:gd name="connsiteX17" fmla="*/ 471050 w 993944"/>
              <a:gd name="connsiteY17" fmla="*/ 161677 h 991544"/>
              <a:gd name="connsiteX18" fmla="*/ 461230 w 993944"/>
              <a:gd name="connsiteY18" fmla="*/ 124921 h 991544"/>
              <a:gd name="connsiteX19" fmla="*/ 455108 w 993944"/>
              <a:gd name="connsiteY19" fmla="*/ 93446 h 991544"/>
              <a:gd name="connsiteX20" fmla="*/ 451555 w 993944"/>
              <a:gd name="connsiteY20" fmla="*/ 70542 h 991544"/>
              <a:gd name="connsiteX21" fmla="*/ 450115 w 993944"/>
              <a:gd name="connsiteY21" fmla="*/ 57793 h 991544"/>
              <a:gd name="connsiteX22" fmla="*/ 448554 w 993944"/>
              <a:gd name="connsiteY22" fmla="*/ 41108 h 991544"/>
              <a:gd name="connsiteX23" fmla="*/ 448554 w 993944"/>
              <a:gd name="connsiteY23" fmla="*/ 40123 h 991544"/>
              <a:gd name="connsiteX24" fmla="*/ 447450 w 993944"/>
              <a:gd name="connsiteY24" fmla="*/ 5527 h 991544"/>
              <a:gd name="connsiteX25" fmla="*/ 447450 w 993944"/>
              <a:gd name="connsiteY25" fmla="*/ 4063 h 991544"/>
              <a:gd name="connsiteX26" fmla="*/ 449610 w 993944"/>
              <a:gd name="connsiteY26" fmla="*/ 1854 h 991544"/>
              <a:gd name="connsiteX27" fmla="*/ 453572 w 993944"/>
              <a:gd name="connsiteY27" fmla="*/ 1854 h 991544"/>
              <a:gd name="connsiteX28" fmla="*/ 540242 w 993944"/>
              <a:gd name="connsiteY28" fmla="*/ 1854 h 991544"/>
              <a:gd name="connsiteX29" fmla="*/ 546460 w 993944"/>
              <a:gd name="connsiteY29" fmla="*/ 8144 h 991544"/>
              <a:gd name="connsiteX30" fmla="*/ 547180 w 993944"/>
              <a:gd name="connsiteY30" fmla="*/ 20460 h 991544"/>
              <a:gd name="connsiteX31" fmla="*/ 547372 w 993944"/>
              <a:gd name="connsiteY31" fmla="*/ 26390 h 991544"/>
              <a:gd name="connsiteX32" fmla="*/ 548213 w 993944"/>
              <a:gd name="connsiteY32" fmla="*/ 38203 h 991544"/>
              <a:gd name="connsiteX33" fmla="*/ 548357 w 993944"/>
              <a:gd name="connsiteY33" fmla="*/ 40603 h 991544"/>
              <a:gd name="connsiteX34" fmla="*/ 550109 w 993944"/>
              <a:gd name="connsiteY34" fmla="*/ 58250 h 991544"/>
              <a:gd name="connsiteX35" fmla="*/ 553182 w 993944"/>
              <a:gd name="connsiteY35" fmla="*/ 78753 h 991544"/>
              <a:gd name="connsiteX36" fmla="*/ 559617 w 993944"/>
              <a:gd name="connsiteY36" fmla="*/ 110180 h 991544"/>
              <a:gd name="connsiteX37" fmla="*/ 573157 w 993944"/>
              <a:gd name="connsiteY37" fmla="*/ 154619 h 991544"/>
              <a:gd name="connsiteX38" fmla="*/ 586746 w 993944"/>
              <a:gd name="connsiteY38" fmla="*/ 187510 h 991544"/>
              <a:gd name="connsiteX39" fmla="*/ 593732 w 993944"/>
              <a:gd name="connsiteY39" fmla="*/ 202276 h 991544"/>
              <a:gd name="connsiteX40" fmla="*/ 623551 w 993944"/>
              <a:gd name="connsiteY40" fmla="*/ 252405 h 991544"/>
              <a:gd name="connsiteX41" fmla="*/ 645638 w 993944"/>
              <a:gd name="connsiteY41" fmla="*/ 282175 h 991544"/>
              <a:gd name="connsiteX42" fmla="*/ 660451 w 993944"/>
              <a:gd name="connsiteY42" fmla="*/ 299437 h 991544"/>
              <a:gd name="connsiteX43" fmla="*/ 688829 w 993944"/>
              <a:gd name="connsiteY43" fmla="*/ 328439 h 991544"/>
              <a:gd name="connsiteX44" fmla="*/ 702178 w 993944"/>
              <a:gd name="connsiteY44" fmla="*/ 340179 h 991544"/>
              <a:gd name="connsiteX45" fmla="*/ 719752 w 993944"/>
              <a:gd name="connsiteY45" fmla="*/ 354584 h 991544"/>
              <a:gd name="connsiteX46" fmla="*/ 730316 w 993944"/>
              <a:gd name="connsiteY46" fmla="*/ 362723 h 991544"/>
              <a:gd name="connsiteX47" fmla="*/ 770002 w 993944"/>
              <a:gd name="connsiteY47" fmla="*/ 388580 h 991544"/>
              <a:gd name="connsiteX48" fmla="*/ 817418 w 993944"/>
              <a:gd name="connsiteY48" fmla="*/ 412228 h 991544"/>
              <a:gd name="connsiteX49" fmla="*/ 857728 w 993944"/>
              <a:gd name="connsiteY49" fmla="*/ 427186 h 991544"/>
              <a:gd name="connsiteX50" fmla="*/ 902215 w 993944"/>
              <a:gd name="connsiteY50" fmla="*/ 438590 h 991544"/>
              <a:gd name="connsiteX51" fmla="*/ 920630 w 993944"/>
              <a:gd name="connsiteY51" fmla="*/ 442119 h 991544"/>
              <a:gd name="connsiteX52" fmla="*/ 938708 w 993944"/>
              <a:gd name="connsiteY52" fmla="*/ 444520 h 991544"/>
              <a:gd name="connsiteX53" fmla="*/ 952921 w 993944"/>
              <a:gd name="connsiteY53" fmla="*/ 446152 h 991544"/>
              <a:gd name="connsiteX54" fmla="*/ 956378 w 993944"/>
              <a:gd name="connsiteY54" fmla="*/ 446368 h 991544"/>
              <a:gd name="connsiteX55" fmla="*/ 967206 w 993944"/>
              <a:gd name="connsiteY55" fmla="*/ 447160 h 991544"/>
              <a:gd name="connsiteX56" fmla="*/ 973616 w 993944"/>
              <a:gd name="connsiteY56" fmla="*/ 447377 h 991544"/>
              <a:gd name="connsiteX57" fmla="*/ 989462 w 993944"/>
              <a:gd name="connsiteY57" fmla="*/ 447377 h 991544"/>
              <a:gd name="connsiteX58" fmla="*/ 992175 w 993944"/>
              <a:gd name="connsiteY58" fmla="*/ 450114 h 991544"/>
              <a:gd name="connsiteX59" fmla="*/ 992175 w 993944"/>
              <a:gd name="connsiteY59" fmla="*/ 453595 h 991544"/>
              <a:gd name="connsiteX60" fmla="*/ 992175 w 993944"/>
              <a:gd name="connsiteY60" fmla="*/ 540241 h 991544"/>
              <a:gd name="connsiteX61" fmla="*/ 985500 w 993944"/>
              <a:gd name="connsiteY61" fmla="*/ 547107 h 991544"/>
              <a:gd name="connsiteX62" fmla="*/ 969175 w 993944"/>
              <a:gd name="connsiteY62" fmla="*/ 547323 h 991544"/>
              <a:gd name="connsiteX63" fmla="*/ 960340 w 993944"/>
              <a:gd name="connsiteY63" fmla="*/ 548044 h 991544"/>
              <a:gd name="connsiteX64" fmla="*/ 958371 w 993944"/>
              <a:gd name="connsiteY64" fmla="*/ 548236 h 991544"/>
              <a:gd name="connsiteX65" fmla="*/ 942141 w 993944"/>
              <a:gd name="connsiteY65" fmla="*/ 549484 h 991544"/>
              <a:gd name="connsiteX66" fmla="*/ 917725 w 993944"/>
              <a:gd name="connsiteY66" fmla="*/ 552989 h 991544"/>
              <a:gd name="connsiteX67" fmla="*/ 875758 w 993944"/>
              <a:gd name="connsiteY67" fmla="*/ 562088 h 991544"/>
              <a:gd name="connsiteX68" fmla="*/ 788272 w 993944"/>
              <a:gd name="connsiteY68" fmla="*/ 595868 h 991544"/>
              <a:gd name="connsiteX69" fmla="*/ 754396 w 993944"/>
              <a:gd name="connsiteY69" fmla="*/ 615315 h 991544"/>
              <a:gd name="connsiteX70" fmla="*/ 723930 w 993944"/>
              <a:gd name="connsiteY70" fmla="*/ 636418 h 991544"/>
              <a:gd name="connsiteX71" fmla="*/ 705035 w 993944"/>
              <a:gd name="connsiteY71" fmla="*/ 651567 h 991544"/>
              <a:gd name="connsiteX72" fmla="*/ 663284 w 993944"/>
              <a:gd name="connsiteY72" fmla="*/ 691637 h 991544"/>
              <a:gd name="connsiteX73" fmla="*/ 648135 w 993944"/>
              <a:gd name="connsiteY73" fmla="*/ 709235 h 991544"/>
              <a:gd name="connsiteX74" fmla="*/ 632578 w 993944"/>
              <a:gd name="connsiteY74" fmla="*/ 729066 h 991544"/>
              <a:gd name="connsiteX75" fmla="*/ 614524 w 993944"/>
              <a:gd name="connsiteY75" fmla="*/ 755644 h 991544"/>
              <a:gd name="connsiteX76" fmla="*/ 589723 w 993944"/>
              <a:gd name="connsiteY76" fmla="*/ 800683 h 991544"/>
              <a:gd name="connsiteX77" fmla="*/ 575030 w 993944"/>
              <a:gd name="connsiteY77" fmla="*/ 835279 h 991544"/>
              <a:gd name="connsiteX78" fmla="*/ 566867 w 993944"/>
              <a:gd name="connsiteY78" fmla="*/ 859119 h 991544"/>
              <a:gd name="connsiteX79" fmla="*/ 555343 w 993944"/>
              <a:gd name="connsiteY79" fmla="*/ 904591 h 991544"/>
              <a:gd name="connsiteX80" fmla="*/ 550685 w 993944"/>
              <a:gd name="connsiteY80" fmla="*/ 930832 h 991544"/>
              <a:gd name="connsiteX81" fmla="*/ 549341 w 993944"/>
              <a:gd name="connsiteY81" fmla="*/ 943077 h 991544"/>
              <a:gd name="connsiteX82" fmla="*/ 547684 w 993944"/>
              <a:gd name="connsiteY82" fmla="*/ 959762 h 991544"/>
              <a:gd name="connsiteX83" fmla="*/ 547468 w 993944"/>
              <a:gd name="connsiteY83" fmla="*/ 964204 h 991544"/>
              <a:gd name="connsiteX84" fmla="*/ 546700 w 993944"/>
              <a:gd name="connsiteY84" fmla="*/ 977024 h 991544"/>
              <a:gd name="connsiteX85" fmla="*/ 546508 w 993944"/>
              <a:gd name="connsiteY85" fmla="*/ 985427 h 991544"/>
              <a:gd name="connsiteX86" fmla="*/ 546508 w 993944"/>
              <a:gd name="connsiteY86" fmla="*/ 989893 h 991544"/>
              <a:gd name="connsiteX87" fmla="*/ 544251 w 993944"/>
              <a:gd name="connsiteY87" fmla="*/ 992006 h 991544"/>
              <a:gd name="connsiteX88" fmla="*/ 540794 w 993944"/>
              <a:gd name="connsiteY88" fmla="*/ 992006 h 991544"/>
              <a:gd name="connsiteX89" fmla="*/ 453572 w 993944"/>
              <a:gd name="connsiteY89" fmla="*/ 992006 h 991544"/>
              <a:gd name="connsiteX90" fmla="*/ 447450 w 993944"/>
              <a:gd name="connsiteY90" fmla="*/ 985643 h 991544"/>
              <a:gd name="connsiteX91" fmla="*/ 447450 w 993944"/>
              <a:gd name="connsiteY91" fmla="*/ 975248 h 991544"/>
              <a:gd name="connsiteX92" fmla="*/ 447954 w 993944"/>
              <a:gd name="connsiteY92" fmla="*/ 969846 h 991544"/>
              <a:gd name="connsiteX93" fmla="*/ 448386 w 993944"/>
              <a:gd name="connsiteY93" fmla="*/ 960963 h 991544"/>
              <a:gd name="connsiteX94" fmla="*/ 449154 w 993944"/>
              <a:gd name="connsiteY94" fmla="*/ 951119 h 991544"/>
              <a:gd name="connsiteX95" fmla="*/ 449298 w 993944"/>
              <a:gd name="connsiteY95" fmla="*/ 949655 h 991544"/>
              <a:gd name="connsiteX96" fmla="*/ 450499 w 993944"/>
              <a:gd name="connsiteY96" fmla="*/ 933401 h 991544"/>
              <a:gd name="connsiteX97" fmla="*/ 452059 w 993944"/>
              <a:gd name="connsiteY97" fmla="*/ 921685 h 991544"/>
              <a:gd name="connsiteX98" fmla="*/ 454244 w 993944"/>
              <a:gd name="connsiteY98" fmla="*/ 906560 h 991544"/>
              <a:gd name="connsiteX99" fmla="*/ 457533 w 993944"/>
              <a:gd name="connsiteY99" fmla="*/ 887089 h 991544"/>
              <a:gd name="connsiteX100" fmla="*/ 465120 w 993944"/>
              <a:gd name="connsiteY100" fmla="*/ 853886 h 991544"/>
              <a:gd name="connsiteX101" fmla="*/ 482430 w 993944"/>
              <a:gd name="connsiteY101" fmla="*/ 799771 h 991544"/>
              <a:gd name="connsiteX102" fmla="*/ 499019 w 993944"/>
              <a:gd name="connsiteY102" fmla="*/ 760613 h 991544"/>
              <a:gd name="connsiteX103" fmla="*/ 517602 w 993944"/>
              <a:gd name="connsiteY103" fmla="*/ 724601 h 991544"/>
              <a:gd name="connsiteX104" fmla="*/ 539353 w 993944"/>
              <a:gd name="connsiteY104" fmla="*/ 689212 h 991544"/>
              <a:gd name="connsiteX105" fmla="*/ 566219 w 993944"/>
              <a:gd name="connsiteY105" fmla="*/ 652528 h 991544"/>
              <a:gd name="connsiteX106" fmla="*/ 584657 w 993944"/>
              <a:gd name="connsiteY106" fmla="*/ 630584 h 991544"/>
              <a:gd name="connsiteX107" fmla="*/ 602543 w 993944"/>
              <a:gd name="connsiteY107" fmla="*/ 611377 h 991544"/>
              <a:gd name="connsiteX108" fmla="*/ 615892 w 993944"/>
              <a:gd name="connsiteY108" fmla="*/ 598125 h 991544"/>
              <a:gd name="connsiteX109" fmla="*/ 633874 w 993944"/>
              <a:gd name="connsiteY109" fmla="*/ 581919 h 991544"/>
              <a:gd name="connsiteX110" fmla="*/ 649288 w 993944"/>
              <a:gd name="connsiteY110" fmla="*/ 568763 h 991544"/>
              <a:gd name="connsiteX111" fmla="*/ 668494 w 993944"/>
              <a:gd name="connsiteY111" fmla="*/ 553998 h 991544"/>
              <a:gd name="connsiteX112" fmla="*/ 675913 w 993944"/>
              <a:gd name="connsiteY112" fmla="*/ 548260 h 991544"/>
              <a:gd name="connsiteX113" fmla="*/ 676321 w 993944"/>
              <a:gd name="connsiteY113" fmla="*/ 547011 h 991544"/>
              <a:gd name="connsiteX114" fmla="*/ 675121 w 993944"/>
              <a:gd name="connsiteY114" fmla="*/ 546411 h 991544"/>
              <a:gd name="connsiteX115" fmla="*/ 673152 w 993944"/>
              <a:gd name="connsiteY115" fmla="*/ 546411 h 991544"/>
              <a:gd name="connsiteX116" fmla="*/ 665301 w 993944"/>
              <a:gd name="connsiteY116" fmla="*/ 547011 h 991544"/>
              <a:gd name="connsiteX117" fmla="*/ 12683 w 993944"/>
              <a:gd name="connsiteY117" fmla="*/ 547011 h 991544"/>
              <a:gd name="connsiteX118" fmla="*/ 3848 w 993944"/>
              <a:gd name="connsiteY118" fmla="*/ 546195 h 991544"/>
              <a:gd name="connsiteX119" fmla="*/ 1807 w 993944"/>
              <a:gd name="connsiteY119" fmla="*/ 543794 h 991544"/>
              <a:gd name="connsiteX120" fmla="*/ 1807 w 993944"/>
              <a:gd name="connsiteY120" fmla="*/ 539352 h 991544"/>
              <a:gd name="connsiteX121" fmla="*/ 1807 w 993944"/>
              <a:gd name="connsiteY121" fmla="*/ 454459 h 991544"/>
              <a:gd name="connsiteX122" fmla="*/ 8721 w 993944"/>
              <a:gd name="connsiteY122" fmla="*/ 447401 h 991544"/>
            </a:gdLst>
            <a:ahLst/>
            <a:cxnLst/>
            <a:rect l="l" t="t" r="r" b="b"/>
            <a:pathLst>
              <a:path w="993944" h="991544">
                <a:moveTo>
                  <a:pt x="339916" y="447401"/>
                </a:moveTo>
                <a:lnTo>
                  <a:pt x="664749" y="447401"/>
                </a:lnTo>
                <a:cubicBezTo>
                  <a:pt x="666574" y="447401"/>
                  <a:pt x="668398" y="447401"/>
                  <a:pt x="670199" y="447401"/>
                </a:cubicBezTo>
                <a:cubicBezTo>
                  <a:pt x="671999" y="447401"/>
                  <a:pt x="674400" y="448217"/>
                  <a:pt x="676249" y="446632"/>
                </a:cubicBezTo>
                <a:cubicBezTo>
                  <a:pt x="674893" y="445007"/>
                  <a:pt x="673270" y="443626"/>
                  <a:pt x="671447" y="442551"/>
                </a:cubicBezTo>
                <a:cubicBezTo>
                  <a:pt x="662924" y="436069"/>
                  <a:pt x="654281" y="429754"/>
                  <a:pt x="646071" y="422864"/>
                </a:cubicBezTo>
                <a:cubicBezTo>
                  <a:pt x="637860" y="415974"/>
                  <a:pt x="629145" y="408171"/>
                  <a:pt x="620838" y="400680"/>
                </a:cubicBezTo>
                <a:cubicBezTo>
                  <a:pt x="612987" y="393478"/>
                  <a:pt x="605592" y="386059"/>
                  <a:pt x="598198" y="378545"/>
                </a:cubicBezTo>
                <a:cubicBezTo>
                  <a:pt x="593396" y="373623"/>
                  <a:pt x="588955" y="368245"/>
                  <a:pt x="584321" y="363107"/>
                </a:cubicBezTo>
                <a:cubicBezTo>
                  <a:pt x="581680" y="360178"/>
                  <a:pt x="579039" y="357225"/>
                  <a:pt x="576494" y="354200"/>
                </a:cubicBezTo>
                <a:cubicBezTo>
                  <a:pt x="566987" y="342996"/>
                  <a:pt x="557943" y="331457"/>
                  <a:pt x="549365" y="319580"/>
                </a:cubicBezTo>
                <a:cubicBezTo>
                  <a:pt x="540218" y="306880"/>
                  <a:pt x="531695" y="293723"/>
                  <a:pt x="523628" y="280303"/>
                </a:cubicBezTo>
                <a:cubicBezTo>
                  <a:pt x="519907" y="274084"/>
                  <a:pt x="516426" y="267722"/>
                  <a:pt x="512920" y="261360"/>
                </a:cubicBezTo>
                <a:cubicBezTo>
                  <a:pt x="510519" y="256894"/>
                  <a:pt x="507999" y="252405"/>
                  <a:pt x="505718" y="247819"/>
                </a:cubicBezTo>
                <a:cubicBezTo>
                  <a:pt x="502093" y="240401"/>
                  <a:pt x="498515" y="232958"/>
                  <a:pt x="495130" y="225468"/>
                </a:cubicBezTo>
                <a:cubicBezTo>
                  <a:pt x="492609" y="219898"/>
                  <a:pt x="490328" y="214256"/>
                  <a:pt x="487928" y="208662"/>
                </a:cubicBezTo>
                <a:cubicBezTo>
                  <a:pt x="485383" y="202396"/>
                  <a:pt x="482838" y="196129"/>
                  <a:pt x="480533" y="189791"/>
                </a:cubicBezTo>
                <a:cubicBezTo>
                  <a:pt x="477148" y="180500"/>
                  <a:pt x="473883" y="171161"/>
                  <a:pt x="471050" y="161677"/>
                </a:cubicBezTo>
                <a:cubicBezTo>
                  <a:pt x="467449" y="149505"/>
                  <a:pt x="464063" y="137309"/>
                  <a:pt x="461230" y="124921"/>
                </a:cubicBezTo>
                <a:cubicBezTo>
                  <a:pt x="458830" y="114501"/>
                  <a:pt x="456621" y="104033"/>
                  <a:pt x="455108" y="93446"/>
                </a:cubicBezTo>
                <a:cubicBezTo>
                  <a:pt x="454004" y="85811"/>
                  <a:pt x="452395" y="78224"/>
                  <a:pt x="451555" y="70542"/>
                </a:cubicBezTo>
                <a:cubicBezTo>
                  <a:pt x="451099" y="66316"/>
                  <a:pt x="450667" y="62019"/>
                  <a:pt x="450115" y="57793"/>
                </a:cubicBezTo>
                <a:cubicBezTo>
                  <a:pt x="449394" y="52247"/>
                  <a:pt x="449874" y="46581"/>
                  <a:pt x="448554" y="41108"/>
                </a:cubicBezTo>
                <a:cubicBezTo>
                  <a:pt x="448518" y="40781"/>
                  <a:pt x="448518" y="40450"/>
                  <a:pt x="448554" y="40123"/>
                </a:cubicBezTo>
                <a:cubicBezTo>
                  <a:pt x="448818" y="28575"/>
                  <a:pt x="446897" y="17099"/>
                  <a:pt x="447450" y="5527"/>
                </a:cubicBezTo>
                <a:cubicBezTo>
                  <a:pt x="447450" y="5047"/>
                  <a:pt x="447450" y="4543"/>
                  <a:pt x="447450" y="4063"/>
                </a:cubicBezTo>
                <a:cubicBezTo>
                  <a:pt x="447618" y="2622"/>
                  <a:pt x="448170" y="1974"/>
                  <a:pt x="449610" y="1854"/>
                </a:cubicBezTo>
                <a:cubicBezTo>
                  <a:pt x="451051" y="1734"/>
                  <a:pt x="452251" y="1854"/>
                  <a:pt x="453572" y="1854"/>
                </a:cubicBezTo>
                <a:lnTo>
                  <a:pt x="540242" y="1854"/>
                </a:lnTo>
                <a:cubicBezTo>
                  <a:pt x="546676" y="1854"/>
                  <a:pt x="546436" y="1854"/>
                  <a:pt x="546460" y="8144"/>
                </a:cubicBezTo>
                <a:cubicBezTo>
                  <a:pt x="546256" y="12264"/>
                  <a:pt x="546496" y="16393"/>
                  <a:pt x="547180" y="20460"/>
                </a:cubicBezTo>
                <a:cubicBezTo>
                  <a:pt x="547425" y="22427"/>
                  <a:pt x="547490" y="24412"/>
                  <a:pt x="547372" y="26390"/>
                </a:cubicBezTo>
                <a:cubicBezTo>
                  <a:pt x="547147" y="30348"/>
                  <a:pt x="547430" y="34317"/>
                  <a:pt x="548213" y="38203"/>
                </a:cubicBezTo>
                <a:cubicBezTo>
                  <a:pt x="548352" y="38995"/>
                  <a:pt x="548402" y="39800"/>
                  <a:pt x="548357" y="40603"/>
                </a:cubicBezTo>
                <a:cubicBezTo>
                  <a:pt x="548604" y="46514"/>
                  <a:pt x="549190" y="52406"/>
                  <a:pt x="550109" y="58250"/>
                </a:cubicBezTo>
                <a:cubicBezTo>
                  <a:pt x="550974" y="65116"/>
                  <a:pt x="552030" y="71934"/>
                  <a:pt x="553182" y="78753"/>
                </a:cubicBezTo>
                <a:cubicBezTo>
                  <a:pt x="554959" y="89292"/>
                  <a:pt x="557072" y="99784"/>
                  <a:pt x="559617" y="110180"/>
                </a:cubicBezTo>
                <a:cubicBezTo>
                  <a:pt x="563345" y="125220"/>
                  <a:pt x="567866" y="140054"/>
                  <a:pt x="573157" y="154619"/>
                </a:cubicBezTo>
                <a:cubicBezTo>
                  <a:pt x="577215" y="165759"/>
                  <a:pt x="581680" y="176779"/>
                  <a:pt x="586746" y="187510"/>
                </a:cubicBezTo>
                <a:cubicBezTo>
                  <a:pt x="589147" y="192312"/>
                  <a:pt x="591308" y="197402"/>
                  <a:pt x="593732" y="202276"/>
                </a:cubicBezTo>
                <a:cubicBezTo>
                  <a:pt x="602575" y="219614"/>
                  <a:pt x="612536" y="236359"/>
                  <a:pt x="623551" y="252405"/>
                </a:cubicBezTo>
                <a:cubicBezTo>
                  <a:pt x="630496" y="262664"/>
                  <a:pt x="637860" y="272589"/>
                  <a:pt x="645638" y="282175"/>
                </a:cubicBezTo>
                <a:cubicBezTo>
                  <a:pt x="650440" y="288033"/>
                  <a:pt x="655434" y="293747"/>
                  <a:pt x="660451" y="299437"/>
                </a:cubicBezTo>
                <a:cubicBezTo>
                  <a:pt x="669407" y="309617"/>
                  <a:pt x="679202" y="318932"/>
                  <a:pt x="688829" y="328439"/>
                </a:cubicBezTo>
                <a:cubicBezTo>
                  <a:pt x="693031" y="332593"/>
                  <a:pt x="697808" y="336170"/>
                  <a:pt x="702178" y="340179"/>
                </a:cubicBezTo>
                <a:cubicBezTo>
                  <a:pt x="707772" y="345317"/>
                  <a:pt x="713774" y="349927"/>
                  <a:pt x="719752" y="354584"/>
                </a:cubicBezTo>
                <a:cubicBezTo>
                  <a:pt x="723233" y="357321"/>
                  <a:pt x="726690" y="360130"/>
                  <a:pt x="730316" y="362723"/>
                </a:cubicBezTo>
                <a:cubicBezTo>
                  <a:pt x="743067" y="372055"/>
                  <a:pt x="756314" y="380689"/>
                  <a:pt x="770002" y="388580"/>
                </a:cubicBezTo>
                <a:cubicBezTo>
                  <a:pt x="785340" y="397367"/>
                  <a:pt x="801172" y="405261"/>
                  <a:pt x="817418" y="412228"/>
                </a:cubicBezTo>
                <a:cubicBezTo>
                  <a:pt x="830647" y="417822"/>
                  <a:pt x="844043" y="422864"/>
                  <a:pt x="857728" y="427186"/>
                </a:cubicBezTo>
                <a:cubicBezTo>
                  <a:pt x="872323" y="431846"/>
                  <a:pt x="887177" y="435653"/>
                  <a:pt x="902215" y="438590"/>
                </a:cubicBezTo>
                <a:cubicBezTo>
                  <a:pt x="908362" y="439766"/>
                  <a:pt x="914460" y="441134"/>
                  <a:pt x="920630" y="442119"/>
                </a:cubicBezTo>
                <a:cubicBezTo>
                  <a:pt x="926800" y="443103"/>
                  <a:pt x="932634" y="443463"/>
                  <a:pt x="938708" y="444520"/>
                </a:cubicBezTo>
                <a:cubicBezTo>
                  <a:pt x="943510" y="445408"/>
                  <a:pt x="948311" y="444952"/>
                  <a:pt x="952921" y="446152"/>
                </a:cubicBezTo>
                <a:cubicBezTo>
                  <a:pt x="954061" y="446356"/>
                  <a:pt x="955221" y="446431"/>
                  <a:pt x="956378" y="446368"/>
                </a:cubicBezTo>
                <a:cubicBezTo>
                  <a:pt x="960003" y="446296"/>
                  <a:pt x="963629" y="446563"/>
                  <a:pt x="967206" y="447160"/>
                </a:cubicBezTo>
                <a:cubicBezTo>
                  <a:pt x="969331" y="447437"/>
                  <a:pt x="971477" y="447509"/>
                  <a:pt x="973616" y="447377"/>
                </a:cubicBezTo>
                <a:cubicBezTo>
                  <a:pt x="978898" y="447377"/>
                  <a:pt x="984180" y="447377"/>
                  <a:pt x="989462" y="447377"/>
                </a:cubicBezTo>
                <a:cubicBezTo>
                  <a:pt x="991502" y="447377"/>
                  <a:pt x="992031" y="448073"/>
                  <a:pt x="992175" y="450114"/>
                </a:cubicBezTo>
                <a:cubicBezTo>
                  <a:pt x="992175" y="451266"/>
                  <a:pt x="992175" y="452514"/>
                  <a:pt x="992175" y="453595"/>
                </a:cubicBezTo>
                <a:cubicBezTo>
                  <a:pt x="992175" y="482405"/>
                  <a:pt x="992175" y="511287"/>
                  <a:pt x="992175" y="540241"/>
                </a:cubicBezTo>
                <a:cubicBezTo>
                  <a:pt x="992175" y="546411"/>
                  <a:pt x="993063" y="546387"/>
                  <a:pt x="985500" y="547107"/>
                </a:cubicBezTo>
                <a:cubicBezTo>
                  <a:pt x="980122" y="547635"/>
                  <a:pt x="974625" y="547275"/>
                  <a:pt x="969175" y="547323"/>
                </a:cubicBezTo>
                <a:cubicBezTo>
                  <a:pt x="966210" y="547141"/>
                  <a:pt x="963235" y="547383"/>
                  <a:pt x="960340" y="548044"/>
                </a:cubicBezTo>
                <a:cubicBezTo>
                  <a:pt x="959701" y="548226"/>
                  <a:pt x="959033" y="548293"/>
                  <a:pt x="958371" y="548236"/>
                </a:cubicBezTo>
                <a:cubicBezTo>
                  <a:pt x="952933" y="548132"/>
                  <a:pt x="947500" y="548550"/>
                  <a:pt x="942141" y="549484"/>
                </a:cubicBezTo>
                <a:cubicBezTo>
                  <a:pt x="933978" y="550428"/>
                  <a:pt x="925840" y="551597"/>
                  <a:pt x="917725" y="552989"/>
                </a:cubicBezTo>
                <a:cubicBezTo>
                  <a:pt x="903608" y="555407"/>
                  <a:pt x="889618" y="558439"/>
                  <a:pt x="875758" y="562088"/>
                </a:cubicBezTo>
                <a:cubicBezTo>
                  <a:pt x="845474" y="570191"/>
                  <a:pt x="816143" y="581516"/>
                  <a:pt x="788272" y="595868"/>
                </a:cubicBezTo>
                <a:cubicBezTo>
                  <a:pt x="776700" y="601846"/>
                  <a:pt x="765464" y="608424"/>
                  <a:pt x="754396" y="615315"/>
                </a:cubicBezTo>
                <a:cubicBezTo>
                  <a:pt x="743880" y="621845"/>
                  <a:pt x="733821" y="629024"/>
                  <a:pt x="723930" y="636418"/>
                </a:cubicBezTo>
                <a:cubicBezTo>
                  <a:pt x="717471" y="641220"/>
                  <a:pt x="711277" y="646454"/>
                  <a:pt x="705035" y="651567"/>
                </a:cubicBezTo>
                <a:cubicBezTo>
                  <a:pt x="690383" y="664136"/>
                  <a:pt x="676443" y="677513"/>
                  <a:pt x="663284" y="691637"/>
                </a:cubicBezTo>
                <a:cubicBezTo>
                  <a:pt x="657907" y="697183"/>
                  <a:pt x="653225" y="703377"/>
                  <a:pt x="648135" y="709235"/>
                </a:cubicBezTo>
                <a:cubicBezTo>
                  <a:pt x="642637" y="715598"/>
                  <a:pt x="637572" y="722272"/>
                  <a:pt x="632578" y="729066"/>
                </a:cubicBezTo>
                <a:cubicBezTo>
                  <a:pt x="626240" y="737709"/>
                  <a:pt x="620262" y="746568"/>
                  <a:pt x="614524" y="755644"/>
                </a:cubicBezTo>
                <a:cubicBezTo>
                  <a:pt x="605364" y="770149"/>
                  <a:pt x="597084" y="785188"/>
                  <a:pt x="589723" y="800683"/>
                </a:cubicBezTo>
                <a:cubicBezTo>
                  <a:pt x="584328" y="811984"/>
                  <a:pt x="579431" y="823515"/>
                  <a:pt x="575030" y="835279"/>
                </a:cubicBezTo>
                <a:cubicBezTo>
                  <a:pt x="572101" y="843154"/>
                  <a:pt x="569381" y="851101"/>
                  <a:pt x="566867" y="859119"/>
                </a:cubicBezTo>
                <a:cubicBezTo>
                  <a:pt x="562082" y="874021"/>
                  <a:pt x="558231" y="889209"/>
                  <a:pt x="555343" y="904591"/>
                </a:cubicBezTo>
                <a:cubicBezTo>
                  <a:pt x="553783" y="913330"/>
                  <a:pt x="552126" y="922069"/>
                  <a:pt x="550685" y="930832"/>
                </a:cubicBezTo>
                <a:cubicBezTo>
                  <a:pt x="550037" y="934866"/>
                  <a:pt x="550181" y="939067"/>
                  <a:pt x="549341" y="943077"/>
                </a:cubicBezTo>
                <a:cubicBezTo>
                  <a:pt x="548189" y="948598"/>
                  <a:pt x="548981" y="954288"/>
                  <a:pt x="547684" y="959762"/>
                </a:cubicBezTo>
                <a:cubicBezTo>
                  <a:pt x="547456" y="961232"/>
                  <a:pt x="547384" y="962720"/>
                  <a:pt x="547468" y="964204"/>
                </a:cubicBezTo>
                <a:cubicBezTo>
                  <a:pt x="547548" y="968492"/>
                  <a:pt x="547291" y="972777"/>
                  <a:pt x="546700" y="977024"/>
                </a:cubicBezTo>
                <a:cubicBezTo>
                  <a:pt x="546407" y="979816"/>
                  <a:pt x="546342" y="982625"/>
                  <a:pt x="546508" y="985427"/>
                </a:cubicBezTo>
                <a:cubicBezTo>
                  <a:pt x="546508" y="986916"/>
                  <a:pt x="546508" y="988404"/>
                  <a:pt x="546508" y="989893"/>
                </a:cubicBezTo>
                <a:cubicBezTo>
                  <a:pt x="546508" y="991381"/>
                  <a:pt x="545740" y="991885"/>
                  <a:pt x="544251" y="992006"/>
                </a:cubicBezTo>
                <a:cubicBezTo>
                  <a:pt x="542763" y="992126"/>
                  <a:pt x="541850" y="992006"/>
                  <a:pt x="540794" y="992006"/>
                </a:cubicBezTo>
                <a:lnTo>
                  <a:pt x="453572" y="992006"/>
                </a:lnTo>
                <a:cubicBezTo>
                  <a:pt x="447161" y="992006"/>
                  <a:pt x="447426" y="992006"/>
                  <a:pt x="447450" y="985643"/>
                </a:cubicBezTo>
                <a:cubicBezTo>
                  <a:pt x="447450" y="982186"/>
                  <a:pt x="447450" y="978705"/>
                  <a:pt x="447450" y="975248"/>
                </a:cubicBezTo>
                <a:cubicBezTo>
                  <a:pt x="447402" y="973433"/>
                  <a:pt x="447572" y="971620"/>
                  <a:pt x="447954" y="969846"/>
                </a:cubicBezTo>
                <a:cubicBezTo>
                  <a:pt x="448398" y="966907"/>
                  <a:pt x="448542" y="963930"/>
                  <a:pt x="448386" y="960963"/>
                </a:cubicBezTo>
                <a:cubicBezTo>
                  <a:pt x="448199" y="957662"/>
                  <a:pt x="448456" y="954351"/>
                  <a:pt x="449154" y="951119"/>
                </a:cubicBezTo>
                <a:cubicBezTo>
                  <a:pt x="449286" y="950644"/>
                  <a:pt x="449334" y="950147"/>
                  <a:pt x="449298" y="949655"/>
                </a:cubicBezTo>
                <a:cubicBezTo>
                  <a:pt x="448890" y="944181"/>
                  <a:pt x="450307" y="938851"/>
                  <a:pt x="450499" y="933401"/>
                </a:cubicBezTo>
                <a:cubicBezTo>
                  <a:pt x="450643" y="929488"/>
                  <a:pt x="451675" y="925598"/>
                  <a:pt x="452059" y="921685"/>
                </a:cubicBezTo>
                <a:cubicBezTo>
                  <a:pt x="452539" y="916595"/>
                  <a:pt x="453332" y="911578"/>
                  <a:pt x="454244" y="906560"/>
                </a:cubicBezTo>
                <a:cubicBezTo>
                  <a:pt x="455396" y="900078"/>
                  <a:pt x="456237" y="893547"/>
                  <a:pt x="457533" y="887089"/>
                </a:cubicBezTo>
                <a:cubicBezTo>
                  <a:pt x="459766" y="875973"/>
                  <a:pt x="462143" y="864857"/>
                  <a:pt x="465120" y="853886"/>
                </a:cubicBezTo>
                <a:cubicBezTo>
                  <a:pt x="469972" y="835567"/>
                  <a:pt x="475748" y="817506"/>
                  <a:pt x="482430" y="799771"/>
                </a:cubicBezTo>
                <a:cubicBezTo>
                  <a:pt x="487544" y="786518"/>
                  <a:pt x="493089" y="773506"/>
                  <a:pt x="499019" y="760613"/>
                </a:cubicBezTo>
                <a:cubicBezTo>
                  <a:pt x="504685" y="748297"/>
                  <a:pt x="511024" y="736389"/>
                  <a:pt x="517602" y="724601"/>
                </a:cubicBezTo>
                <a:cubicBezTo>
                  <a:pt x="524180" y="712813"/>
                  <a:pt x="531623" y="700592"/>
                  <a:pt x="539353" y="689212"/>
                </a:cubicBezTo>
                <a:cubicBezTo>
                  <a:pt x="547804" y="676608"/>
                  <a:pt x="556712" y="664364"/>
                  <a:pt x="566219" y="652528"/>
                </a:cubicBezTo>
                <a:cubicBezTo>
                  <a:pt x="572197" y="645061"/>
                  <a:pt x="578223" y="637715"/>
                  <a:pt x="584657" y="630584"/>
                </a:cubicBezTo>
                <a:cubicBezTo>
                  <a:pt x="590491" y="624078"/>
                  <a:pt x="596205" y="617476"/>
                  <a:pt x="602543" y="611377"/>
                </a:cubicBezTo>
                <a:cubicBezTo>
                  <a:pt x="607081" y="607056"/>
                  <a:pt x="611426" y="602518"/>
                  <a:pt x="615892" y="598125"/>
                </a:cubicBezTo>
                <a:cubicBezTo>
                  <a:pt x="621654" y="592459"/>
                  <a:pt x="627704" y="587129"/>
                  <a:pt x="633874" y="581919"/>
                </a:cubicBezTo>
                <a:cubicBezTo>
                  <a:pt x="639036" y="577550"/>
                  <a:pt x="644030" y="572988"/>
                  <a:pt x="649288" y="568763"/>
                </a:cubicBezTo>
                <a:cubicBezTo>
                  <a:pt x="655578" y="563697"/>
                  <a:pt x="662084" y="558895"/>
                  <a:pt x="668494" y="553998"/>
                </a:cubicBezTo>
                <a:lnTo>
                  <a:pt x="675913" y="548260"/>
                </a:lnTo>
                <a:cubicBezTo>
                  <a:pt x="676321" y="547947"/>
                  <a:pt x="676681" y="547467"/>
                  <a:pt x="676321" y="547011"/>
                </a:cubicBezTo>
                <a:cubicBezTo>
                  <a:pt x="676006" y="546673"/>
                  <a:pt x="675579" y="546459"/>
                  <a:pt x="675121" y="546411"/>
                </a:cubicBezTo>
                <a:cubicBezTo>
                  <a:pt x="674470" y="546291"/>
                  <a:pt x="673803" y="546291"/>
                  <a:pt x="673152" y="546411"/>
                </a:cubicBezTo>
                <a:cubicBezTo>
                  <a:pt x="670578" y="546994"/>
                  <a:pt x="667932" y="547196"/>
                  <a:pt x="665301" y="547011"/>
                </a:cubicBezTo>
                <a:lnTo>
                  <a:pt x="12683" y="547011"/>
                </a:lnTo>
                <a:cubicBezTo>
                  <a:pt x="9714" y="547158"/>
                  <a:pt x="6739" y="546884"/>
                  <a:pt x="3848" y="546195"/>
                </a:cubicBezTo>
                <a:cubicBezTo>
                  <a:pt x="2664" y="546015"/>
                  <a:pt x="1793" y="544992"/>
                  <a:pt x="1807" y="543794"/>
                </a:cubicBezTo>
                <a:cubicBezTo>
                  <a:pt x="1807" y="542305"/>
                  <a:pt x="1807" y="540817"/>
                  <a:pt x="1807" y="539352"/>
                </a:cubicBezTo>
                <a:lnTo>
                  <a:pt x="1807" y="454459"/>
                </a:lnTo>
                <a:cubicBezTo>
                  <a:pt x="1807" y="446944"/>
                  <a:pt x="1327" y="447401"/>
                  <a:pt x="8721" y="44740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0676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flipH="1">
            <a:off x="0" y="0"/>
            <a:ext cx="12192000" cy="6845439"/>
          </a:xfrm>
          <a:prstGeom prst="rect">
            <a:avLst/>
          </a:prstGeom>
          <a:solidFill>
            <a:srgbClr val="695BC5">
              <a:alpha val="100000"/>
            </a:srgbClr>
          </a:solidFill>
          <a:ln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725894" y="3744098"/>
            <a:ext cx="5440063" cy="18905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5400" b="1" dirty="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Century" panose="02040604050505020304" pitchFamily="18" charset="0"/>
                <a:ea typeface="poppins-bold"/>
                <a:cs typeface="poppins-bold"/>
              </a:rPr>
              <a:t>Phenobarbital</a:t>
            </a:r>
            <a:endParaRPr kumimoji="1" lang="zh-CN" altLang="en-US" sz="2400" b="1" dirty="0">
              <a:latin typeface="Century" panose="02040604050505020304" pitchFamily="18" charset="0"/>
            </a:endParaRPr>
          </a:p>
        </p:txBody>
      </p:sp>
      <p:sp>
        <p:nvSpPr>
          <p:cNvPr id="5" name="文本框 3"/>
          <p:cNvSpPr txBox="1"/>
          <p:nvPr/>
        </p:nvSpPr>
        <p:spPr>
          <a:xfrm>
            <a:off x="725895" y="1804087"/>
            <a:ext cx="5440063" cy="207593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3800" dirty="0">
                <a:ln w="12700">
                  <a:noFill/>
                </a:ln>
                <a:solidFill>
                  <a:srgbClr val="695BC5">
                    <a:alpha val="100000"/>
                  </a:srgbClr>
                </a:solidFill>
                <a:latin typeface="Barlow Condensed Medium"/>
                <a:ea typeface="Barlow Condensed Medium"/>
                <a:cs typeface="Barlow Condensed Medium"/>
              </a:rPr>
              <a:t> </a:t>
            </a:r>
            <a:r>
              <a:rPr kumimoji="1" lang="en-US" altLang="zh-CN" sz="13800" dirty="0">
                <a:ln w="12700">
                  <a:noFill/>
                </a:ln>
                <a:solidFill>
                  <a:srgbClr val="695BC5">
                    <a:alpha val="100000"/>
                  </a:srgbClr>
                </a:solidFill>
                <a:latin typeface="Century" panose="02040604050505020304" pitchFamily="18" charset="0"/>
                <a:ea typeface="Barlow Condensed Medium"/>
                <a:cs typeface="Barlow Condensed Medium"/>
              </a:rPr>
              <a:t>03</a:t>
            </a:r>
            <a:endParaRPr kumimoji="1" lang="zh-CN" altLang="en-US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87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 txBox="1"/>
          <p:nvPr/>
        </p:nvSpPr>
        <p:spPr>
          <a:xfrm flipH="1">
            <a:off x="0" y="30163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dirty="0"/>
          </a:p>
        </p:txBody>
      </p:sp>
      <p:sp>
        <p:nvSpPr>
          <p:cNvPr id="3" name="标题 1"/>
          <p:cNvSpPr txBox="1"/>
          <p:nvPr/>
        </p:nvSpPr>
        <p:spPr>
          <a:xfrm>
            <a:off x="1433385" y="1113721"/>
            <a:ext cx="5760000" cy="12948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b="1" dirty="0">
                <a:ln w="12700">
                  <a:noFill/>
                </a:ln>
                <a:solidFill>
                  <a:srgbClr val="0033CC"/>
                </a:solidFill>
                <a:latin typeface="Century" panose="02040604050505020304" pitchFamily="18" charset="0"/>
                <a:ea typeface="poppins-bold"/>
                <a:cs typeface="poppins-bold"/>
              </a:rPr>
              <a:t>Induction of Bilirubin Conjugation</a:t>
            </a:r>
            <a:endParaRPr kumimoji="1" lang="zh-CN" altLang="en-US" sz="2000" b="1" dirty="0">
              <a:solidFill>
                <a:srgbClr val="0033CC"/>
              </a:solidFill>
              <a:latin typeface="Century" panose="02040604050505020304" pitchFamily="18" charset="0"/>
            </a:endParaRPr>
          </a:p>
        </p:txBody>
      </p:sp>
      <p:sp>
        <p:nvSpPr>
          <p:cNvPr id="4" name="标题 1"/>
          <p:cNvSpPr txBox="1"/>
          <p:nvPr/>
        </p:nvSpPr>
        <p:spPr>
          <a:xfrm>
            <a:off x="822754" y="1147406"/>
            <a:ext cx="476250" cy="377952"/>
          </a:xfrm>
          <a:custGeom>
            <a:avLst/>
            <a:gdLst>
              <a:gd name="connsiteX0" fmla="*/ 476250 w 476250"/>
              <a:gd name="connsiteY0" fmla="*/ 0 h 377952"/>
              <a:gd name="connsiteX1" fmla="*/ 476250 w 476250"/>
              <a:gd name="connsiteY1" fmla="*/ 81725 h 377952"/>
              <a:gd name="connsiteX2" fmla="*/ 367570 w 476250"/>
              <a:gd name="connsiteY2" fmla="*/ 187452 h 377952"/>
              <a:gd name="connsiteX3" fmla="*/ 476250 w 476250"/>
              <a:gd name="connsiteY3" fmla="*/ 187452 h 377952"/>
              <a:gd name="connsiteX4" fmla="*/ 476250 w 476250"/>
              <a:gd name="connsiteY4" fmla="*/ 377952 h 377952"/>
              <a:gd name="connsiteX5" fmla="*/ 285750 w 476250"/>
              <a:gd name="connsiteY5" fmla="*/ 377952 h 377952"/>
              <a:gd name="connsiteX6" fmla="*/ 285750 w 476250"/>
              <a:gd name="connsiteY6" fmla="*/ 187452 h 377952"/>
              <a:gd name="connsiteX7" fmla="*/ 476250 w 476250"/>
              <a:gd name="connsiteY7" fmla="*/ 0 h 377952"/>
              <a:gd name="connsiteX8" fmla="*/ 190500 w 476250"/>
              <a:gd name="connsiteY8" fmla="*/ 0 h 377952"/>
              <a:gd name="connsiteX9" fmla="*/ 190500 w 476250"/>
              <a:gd name="connsiteY9" fmla="*/ 81725 h 377952"/>
              <a:gd name="connsiteX10" fmla="*/ 81820 w 476250"/>
              <a:gd name="connsiteY10" fmla="*/ 187452 h 377952"/>
              <a:gd name="connsiteX11" fmla="*/ 190500 w 476250"/>
              <a:gd name="connsiteY11" fmla="*/ 187452 h 377952"/>
              <a:gd name="connsiteX12" fmla="*/ 190500 w 476250"/>
              <a:gd name="connsiteY12" fmla="*/ 377952 h 377952"/>
              <a:gd name="connsiteX13" fmla="*/ 0 w 476250"/>
              <a:gd name="connsiteY13" fmla="*/ 377952 h 377952"/>
              <a:gd name="connsiteX14" fmla="*/ 0 w 476250"/>
              <a:gd name="connsiteY14" fmla="*/ 187452 h 377952"/>
              <a:gd name="connsiteX15" fmla="*/ 190500 w 476250"/>
              <a:gd name="connsiteY15" fmla="*/ 0 h 377952"/>
            </a:gdLst>
            <a:ahLst/>
            <a:cxnLst/>
            <a:rect l="l" t="t" r="r" b="b"/>
            <a:pathLst>
              <a:path w="476250" h="377952">
                <a:moveTo>
                  <a:pt x="476250" y="0"/>
                </a:moveTo>
                <a:lnTo>
                  <a:pt x="476250" y="81725"/>
                </a:lnTo>
                <a:cubicBezTo>
                  <a:pt x="417383" y="81753"/>
                  <a:pt x="369219" y="128608"/>
                  <a:pt x="367570" y="187452"/>
                </a:cubicBezTo>
                <a:lnTo>
                  <a:pt x="476250" y="187452"/>
                </a:lnTo>
                <a:lnTo>
                  <a:pt x="476250" y="377952"/>
                </a:lnTo>
                <a:lnTo>
                  <a:pt x="285750" y="377952"/>
                </a:lnTo>
                <a:lnTo>
                  <a:pt x="285750" y="187452"/>
                </a:lnTo>
                <a:cubicBezTo>
                  <a:pt x="287415" y="83434"/>
                  <a:pt x="372219" y="-13"/>
                  <a:pt x="476250" y="0"/>
                </a:cubicBezTo>
                <a:close/>
                <a:moveTo>
                  <a:pt x="190500" y="0"/>
                </a:moveTo>
                <a:lnTo>
                  <a:pt x="190500" y="81725"/>
                </a:lnTo>
                <a:cubicBezTo>
                  <a:pt x="131633" y="81753"/>
                  <a:pt x="83469" y="128608"/>
                  <a:pt x="81820" y="187452"/>
                </a:cubicBezTo>
                <a:lnTo>
                  <a:pt x="190500" y="187452"/>
                </a:lnTo>
                <a:lnTo>
                  <a:pt x="190500" y="377952"/>
                </a:lnTo>
                <a:lnTo>
                  <a:pt x="0" y="377952"/>
                </a:lnTo>
                <a:lnTo>
                  <a:pt x="0" y="187452"/>
                </a:lnTo>
                <a:cubicBezTo>
                  <a:pt x="1665" y="83434"/>
                  <a:pt x="86469" y="-13"/>
                  <a:pt x="190500" y="0"/>
                </a:cubicBezTo>
                <a:close/>
              </a:path>
            </a:pathLst>
          </a:custGeom>
          <a:solidFill>
            <a:schemeClr val="accent1"/>
          </a:solidFill>
          <a:ln w="605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591099" y="1758691"/>
            <a:ext cx="444222" cy="444220"/>
          </a:xfrm>
          <a:prstGeom prst="rect">
            <a:avLst/>
          </a:prstGeom>
          <a:solidFill>
            <a:srgbClr val="AD25F9"/>
          </a:solidFill>
          <a:ln w="12700" cap="rnd">
            <a:noFill/>
            <a:round/>
            <a:headEnd/>
            <a:tailEnd/>
          </a:ln>
          <a:effectLst>
            <a:outerShdw blurRad="254000" dist="127000" algn="ctr" rotWithShape="0">
              <a:schemeClr val="accent2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dirty="0"/>
          </a:p>
        </p:txBody>
      </p:sp>
      <p:sp>
        <p:nvSpPr>
          <p:cNvPr id="7" name="标题 1"/>
          <p:cNvSpPr txBox="1"/>
          <p:nvPr/>
        </p:nvSpPr>
        <p:spPr>
          <a:xfrm>
            <a:off x="1299004" y="1695479"/>
            <a:ext cx="5760000" cy="73480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kumimoji="1" lang="en-US" altLang="zh-CN" sz="1600" b="1" dirty="0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  <a:ea typeface="Poppins"/>
                <a:cs typeface="Poppins"/>
              </a:rPr>
              <a:t>Induces hepatic microsomal </a:t>
            </a:r>
            <a:r>
              <a:rPr kumimoji="1" lang="en-US" altLang="zh-CN" sz="1600" b="1" dirty="0" smtClean="0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  <a:ea typeface="Poppins"/>
                <a:cs typeface="Poppins"/>
              </a:rPr>
              <a:t>enzymes, UDPGT1A1, </a:t>
            </a:r>
            <a:r>
              <a:rPr kumimoji="1" lang="en-US" altLang="zh-CN" sz="1600" b="1" dirty="0" smtClean="0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  <a:ea typeface="Poppins"/>
                <a:cs typeface="Calibri" panose="020F0502020204030204" pitchFamily="34" charset="0"/>
              </a:rPr>
              <a:t>↑</a:t>
            </a:r>
            <a:r>
              <a:rPr kumimoji="1" lang="en-US" altLang="zh-CN" sz="1600" b="1" dirty="0" smtClean="0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  <a:ea typeface="Poppins"/>
                <a:cs typeface="Poppins"/>
              </a:rPr>
              <a:t>  </a:t>
            </a:r>
            <a:r>
              <a:rPr kumimoji="1" lang="en-US" altLang="zh-CN" sz="1600" b="1" dirty="0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  <a:ea typeface="Poppins"/>
                <a:cs typeface="Poppins"/>
              </a:rPr>
              <a:t>conjugation and clearance</a:t>
            </a:r>
            <a:r>
              <a:rPr kumimoji="1" lang="en-US" altLang="zh-CN" sz="1600" b="1" dirty="0" smtClean="0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  <a:ea typeface="Poppins"/>
                <a:cs typeface="Poppins"/>
              </a:rPr>
              <a:t>.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</a:rPr>
              <a:t> may 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  <a:cs typeface="Calibri" panose="020F0502020204030204" pitchFamily="34" charset="0"/>
              </a:rPr>
              <a:t>↑</a:t>
            </a:r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</a:rPr>
              <a:t> 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</a:rPr>
              <a:t>bile flow</a:t>
            </a:r>
            <a:endParaRPr kumimoji="1" lang="zh-CN" altLang="en-US" sz="1600" b="1" dirty="0">
              <a:solidFill>
                <a:schemeClr val="accent5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591099" y="2948254"/>
            <a:ext cx="444222" cy="444220"/>
          </a:xfrm>
          <a:prstGeom prst="rect">
            <a:avLst/>
          </a:prstGeom>
          <a:solidFill>
            <a:srgbClr val="AD25F9"/>
          </a:solidFill>
          <a:ln w="12700" cap="rnd">
            <a:noFill/>
            <a:round/>
            <a:headEnd/>
            <a:tailEnd/>
          </a:ln>
          <a:effectLst>
            <a:outerShdw blurRad="254000" dist="127000" algn="ctr" rotWithShape="0">
              <a:schemeClr val="accent1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299004" y="2837691"/>
            <a:ext cx="6851925" cy="69852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kumimoji="1" lang="en-US" altLang="zh-CN" sz="1600" b="1" dirty="0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  <a:ea typeface="Poppins"/>
                <a:cs typeface="Poppins"/>
              </a:rPr>
              <a:t>Onset </a:t>
            </a:r>
            <a:r>
              <a:rPr kumimoji="1" lang="en-US" altLang="zh-CN" sz="1600" b="1" dirty="0" smtClean="0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  <a:ea typeface="Poppins"/>
                <a:cs typeface="Poppins"/>
              </a:rPr>
              <a:t>delayed,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</a:rPr>
              <a:t> ≥3–5 days</a:t>
            </a:r>
            <a:r>
              <a:rPr kumimoji="1" lang="en-US" altLang="zh-CN" sz="1600" b="1" dirty="0" smtClean="0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  <a:ea typeface="Poppins"/>
                <a:cs typeface="Poppins"/>
              </a:rPr>
              <a:t>, ↓ usefulness </a:t>
            </a:r>
            <a:r>
              <a:rPr kumimoji="1" lang="en-US" altLang="zh-CN" sz="1600" b="1" dirty="0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  <a:ea typeface="Poppins"/>
                <a:cs typeface="Poppins"/>
              </a:rPr>
              <a:t>in acute jaundice</a:t>
            </a:r>
            <a:r>
              <a:rPr kumimoji="1" lang="en-US" altLang="zh-CN" sz="1600" b="1" dirty="0" smtClean="0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  <a:ea typeface="Poppins"/>
                <a:cs typeface="Poppins"/>
              </a:rPr>
              <a:t>.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</a:rPr>
              <a:t>prolonged 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</a:rPr>
              <a:t>hyperbilirubinemia </a:t>
            </a:r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</a:rPr>
              <a:t>(</a:t>
            </a:r>
            <a:r>
              <a:rPr lang="en-US" sz="1600" b="1" dirty="0" err="1" smtClean="0"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</a:rPr>
              <a:t>Crigler</a:t>
            </a:r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</a:rPr>
              <a:t>–</a:t>
            </a:r>
            <a:r>
              <a:rPr lang="en-US" sz="1600" b="1" dirty="0" err="1" smtClean="0"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</a:rPr>
              <a:t>Najjar</a:t>
            </a:r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</a:rPr>
              <a:t> </a:t>
            </a: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</a:rPr>
              <a:t>type II</a:t>
            </a:r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</a:rPr>
              <a:t>).</a:t>
            </a:r>
            <a:r>
              <a:rPr lang="en-US" sz="1400" dirty="0"/>
              <a:t/>
            </a:r>
            <a:br>
              <a:rPr lang="en-US" sz="1400" dirty="0"/>
            </a:br>
            <a:endParaRPr kumimoji="1" lang="zh-CN" altLang="en-US" dirty="0"/>
          </a:p>
        </p:txBody>
      </p:sp>
      <p:sp>
        <p:nvSpPr>
          <p:cNvPr id="11" name="标题 1"/>
          <p:cNvSpPr txBox="1"/>
          <p:nvPr/>
        </p:nvSpPr>
        <p:spPr>
          <a:xfrm>
            <a:off x="631702" y="4070027"/>
            <a:ext cx="429857" cy="444220"/>
          </a:xfrm>
          <a:prstGeom prst="rect">
            <a:avLst/>
          </a:prstGeom>
          <a:solidFill>
            <a:srgbClr val="B92CF2"/>
          </a:solidFill>
          <a:ln w="12700" cap="rnd">
            <a:noFill/>
            <a:round/>
            <a:headEnd/>
            <a:tailEnd/>
          </a:ln>
          <a:effectLst>
            <a:outerShdw blurRad="254000" dist="127000" algn="ctr" rotWithShape="0">
              <a:schemeClr val="accent2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352437" y="3943617"/>
            <a:ext cx="6386911" cy="73480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 b="1" dirty="0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  <a:ea typeface="Poppins"/>
                <a:cs typeface="Poppins"/>
              </a:rPr>
              <a:t>Potential adverse </a:t>
            </a:r>
            <a:r>
              <a:rPr kumimoji="1" lang="en-US" altLang="zh-CN" sz="1600" b="1" dirty="0" smtClean="0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  <a:ea typeface="Poppins"/>
                <a:cs typeface="Poppins"/>
              </a:rPr>
              <a:t>effects :respiratory </a:t>
            </a:r>
            <a:r>
              <a:rPr kumimoji="1" lang="en-US" altLang="zh-CN" sz="1600" b="1" dirty="0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  <a:ea typeface="Poppins"/>
                <a:cs typeface="Poppins"/>
              </a:rPr>
              <a:t>depression, </a:t>
            </a:r>
            <a:r>
              <a:rPr kumimoji="1" lang="en-US" altLang="zh-CN" sz="1600" b="1" dirty="0" smtClean="0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  <a:ea typeface="Poppins"/>
                <a:cs typeface="Poppins"/>
              </a:rPr>
              <a:t>sedation, poor </a:t>
            </a:r>
            <a:r>
              <a:rPr kumimoji="1" lang="en-US" altLang="zh-CN" sz="1600" b="1" dirty="0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  <a:ea typeface="Poppins"/>
                <a:cs typeface="Poppins"/>
              </a:rPr>
              <a:t>feeding</a:t>
            </a:r>
            <a:r>
              <a:rPr kumimoji="1" lang="en-US" altLang="zh-CN" sz="1600" b="1" dirty="0" smtClean="0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  <a:ea typeface="Poppins"/>
                <a:cs typeface="Poppins"/>
              </a:rPr>
              <a:t>, </a:t>
            </a:r>
            <a:r>
              <a:rPr kumimoji="1" lang="en-US" altLang="zh-CN" sz="1600" b="1" dirty="0" smtClean="0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Poppins"/>
                <a:cs typeface="Calibri" panose="020F0502020204030204" pitchFamily="34" charset="0"/>
              </a:rPr>
              <a:t>↓</a:t>
            </a:r>
            <a:r>
              <a:rPr kumimoji="1" lang="en-US" altLang="zh-CN" sz="1600" b="1" dirty="0" smtClean="0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  <a:ea typeface="Poppins"/>
                <a:cs typeface="Poppins"/>
              </a:rPr>
              <a:t>W.G , ND </a:t>
            </a:r>
            <a:r>
              <a:rPr kumimoji="1" lang="en-US" altLang="zh-CN" sz="1600" b="1" dirty="0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  <a:ea typeface="Poppins"/>
                <a:cs typeface="Poppins"/>
              </a:rPr>
              <a:t>concerns</a:t>
            </a:r>
            <a:r>
              <a:rPr kumimoji="1" lang="en-US" altLang="zh-CN" sz="1600" b="1" dirty="0" smtClean="0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  <a:ea typeface="Poppins"/>
                <a:cs typeface="Poppins"/>
              </a:rPr>
              <a:t>.</a:t>
            </a:r>
          </a:p>
          <a:p>
            <a:pPr algn="l">
              <a:lnSpc>
                <a:spcPct val="150000"/>
              </a:lnSpc>
            </a:pPr>
            <a:endParaRPr kumimoji="1" lang="en-US" altLang="zh-CN" sz="2000" b="1" dirty="0">
              <a:ln w="12700">
                <a:noFill/>
              </a:ln>
              <a:solidFill>
                <a:srgbClr val="0033CC"/>
              </a:solidFill>
              <a:latin typeface="Century" panose="02040604050505020304" pitchFamily="18" charset="0"/>
              <a:cs typeface="Poppins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CC0066"/>
                </a:solidFill>
                <a:latin typeface="Century" panose="02040604050505020304" pitchFamily="18" charset="0"/>
              </a:rPr>
              <a:t>N</a:t>
            </a:r>
            <a:r>
              <a:rPr lang="en-US" sz="2400" b="1" dirty="0" smtClean="0">
                <a:solidFill>
                  <a:srgbClr val="CC0066"/>
                </a:solidFill>
                <a:latin typeface="Century" panose="02040604050505020304" pitchFamily="18" charset="0"/>
              </a:rPr>
              <a:t>ot </a:t>
            </a:r>
            <a:r>
              <a:rPr lang="en-US" sz="2400" b="1" dirty="0">
                <a:solidFill>
                  <a:srgbClr val="CC0066"/>
                </a:solidFill>
                <a:latin typeface="Century" panose="02040604050505020304" pitchFamily="18" charset="0"/>
              </a:rPr>
              <a:t>routinely recommended </a:t>
            </a:r>
            <a:r>
              <a:rPr lang="en-US" sz="2400" b="1" dirty="0">
                <a:solidFill>
                  <a:srgbClr val="0033CC"/>
                </a:solidFill>
                <a:latin typeface="Century" panose="02040604050505020304" pitchFamily="18" charset="0"/>
              </a:rPr>
              <a:t>due to limited clinical benefit relative to sedation risk.</a:t>
            </a:r>
          </a:p>
          <a:p>
            <a:pPr algn="l">
              <a:lnSpc>
                <a:spcPct val="150000"/>
              </a:lnSpc>
            </a:pPr>
            <a:endParaRPr kumimoji="1" lang="zh-CN" altLang="en-US" sz="2800" b="1" dirty="0">
              <a:solidFill>
                <a:schemeClr val="accent5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pic>
        <p:nvPicPr>
          <p:cNvPr id="14" name="图片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8834688" y="1113721"/>
            <a:ext cx="3085134" cy="5054600"/>
          </a:xfrm>
          <a:prstGeom prst="rect">
            <a:avLst/>
          </a:prstGeom>
        </p:spPr>
      </p:pic>
      <p:sp>
        <p:nvSpPr>
          <p:cNvPr id="15" name="标题 1"/>
          <p:cNvSpPr txBox="1"/>
          <p:nvPr/>
        </p:nvSpPr>
        <p:spPr>
          <a:xfrm>
            <a:off x="1044659" y="527337"/>
            <a:ext cx="1047424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600" b="1" dirty="0">
                <a:ln w="12700">
                  <a:noFill/>
                </a:ln>
                <a:solidFill>
                  <a:srgbClr val="002E8A"/>
                </a:solidFill>
                <a:latin typeface="Century" panose="02040604050505020304" pitchFamily="18" charset="0"/>
                <a:ea typeface="poppins-bold"/>
                <a:cs typeface="poppins-bold"/>
              </a:rPr>
              <a:t>Mechanism and Rationale</a:t>
            </a:r>
            <a:endParaRPr kumimoji="1" lang="zh-CN" altLang="en-US" sz="2400" b="1" dirty="0">
              <a:solidFill>
                <a:srgbClr val="002E8A"/>
              </a:solidFill>
              <a:latin typeface="Century" panose="02040604050505020304" pitchFamily="18" charset="0"/>
            </a:endParaRPr>
          </a:p>
        </p:txBody>
      </p:sp>
      <p:sp>
        <p:nvSpPr>
          <p:cNvPr id="16" name="标题 1"/>
          <p:cNvSpPr txBox="1"/>
          <p:nvPr/>
        </p:nvSpPr>
        <p:spPr>
          <a:xfrm flipH="1">
            <a:off x="451793" y="527337"/>
            <a:ext cx="432000" cy="432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541487" y="617337"/>
            <a:ext cx="252613" cy="252000"/>
          </a:xfrm>
          <a:custGeom>
            <a:avLst/>
            <a:gdLst>
              <a:gd name="connsiteX0" fmla="*/ 339916 w 993944"/>
              <a:gd name="connsiteY0" fmla="*/ 447401 h 991544"/>
              <a:gd name="connsiteX1" fmla="*/ 664749 w 993944"/>
              <a:gd name="connsiteY1" fmla="*/ 447401 h 991544"/>
              <a:gd name="connsiteX2" fmla="*/ 670199 w 993944"/>
              <a:gd name="connsiteY2" fmla="*/ 447401 h 991544"/>
              <a:gd name="connsiteX3" fmla="*/ 676249 w 993944"/>
              <a:gd name="connsiteY3" fmla="*/ 446632 h 991544"/>
              <a:gd name="connsiteX4" fmla="*/ 671447 w 993944"/>
              <a:gd name="connsiteY4" fmla="*/ 442551 h 991544"/>
              <a:gd name="connsiteX5" fmla="*/ 646071 w 993944"/>
              <a:gd name="connsiteY5" fmla="*/ 422864 h 991544"/>
              <a:gd name="connsiteX6" fmla="*/ 620838 w 993944"/>
              <a:gd name="connsiteY6" fmla="*/ 400680 h 991544"/>
              <a:gd name="connsiteX7" fmla="*/ 598198 w 993944"/>
              <a:gd name="connsiteY7" fmla="*/ 378545 h 991544"/>
              <a:gd name="connsiteX8" fmla="*/ 584321 w 993944"/>
              <a:gd name="connsiteY8" fmla="*/ 363107 h 991544"/>
              <a:gd name="connsiteX9" fmla="*/ 576494 w 993944"/>
              <a:gd name="connsiteY9" fmla="*/ 354200 h 991544"/>
              <a:gd name="connsiteX10" fmla="*/ 549365 w 993944"/>
              <a:gd name="connsiteY10" fmla="*/ 319580 h 991544"/>
              <a:gd name="connsiteX11" fmla="*/ 523628 w 993944"/>
              <a:gd name="connsiteY11" fmla="*/ 280303 h 991544"/>
              <a:gd name="connsiteX12" fmla="*/ 512920 w 993944"/>
              <a:gd name="connsiteY12" fmla="*/ 261360 h 991544"/>
              <a:gd name="connsiteX13" fmla="*/ 505718 w 993944"/>
              <a:gd name="connsiteY13" fmla="*/ 247819 h 991544"/>
              <a:gd name="connsiteX14" fmla="*/ 495130 w 993944"/>
              <a:gd name="connsiteY14" fmla="*/ 225468 h 991544"/>
              <a:gd name="connsiteX15" fmla="*/ 487928 w 993944"/>
              <a:gd name="connsiteY15" fmla="*/ 208662 h 991544"/>
              <a:gd name="connsiteX16" fmla="*/ 480533 w 993944"/>
              <a:gd name="connsiteY16" fmla="*/ 189791 h 991544"/>
              <a:gd name="connsiteX17" fmla="*/ 471050 w 993944"/>
              <a:gd name="connsiteY17" fmla="*/ 161677 h 991544"/>
              <a:gd name="connsiteX18" fmla="*/ 461230 w 993944"/>
              <a:gd name="connsiteY18" fmla="*/ 124921 h 991544"/>
              <a:gd name="connsiteX19" fmla="*/ 455108 w 993944"/>
              <a:gd name="connsiteY19" fmla="*/ 93446 h 991544"/>
              <a:gd name="connsiteX20" fmla="*/ 451555 w 993944"/>
              <a:gd name="connsiteY20" fmla="*/ 70542 h 991544"/>
              <a:gd name="connsiteX21" fmla="*/ 450115 w 993944"/>
              <a:gd name="connsiteY21" fmla="*/ 57793 h 991544"/>
              <a:gd name="connsiteX22" fmla="*/ 448554 w 993944"/>
              <a:gd name="connsiteY22" fmla="*/ 41108 h 991544"/>
              <a:gd name="connsiteX23" fmla="*/ 448554 w 993944"/>
              <a:gd name="connsiteY23" fmla="*/ 40123 h 991544"/>
              <a:gd name="connsiteX24" fmla="*/ 447450 w 993944"/>
              <a:gd name="connsiteY24" fmla="*/ 5527 h 991544"/>
              <a:gd name="connsiteX25" fmla="*/ 447450 w 993944"/>
              <a:gd name="connsiteY25" fmla="*/ 4063 h 991544"/>
              <a:gd name="connsiteX26" fmla="*/ 449610 w 993944"/>
              <a:gd name="connsiteY26" fmla="*/ 1854 h 991544"/>
              <a:gd name="connsiteX27" fmla="*/ 453572 w 993944"/>
              <a:gd name="connsiteY27" fmla="*/ 1854 h 991544"/>
              <a:gd name="connsiteX28" fmla="*/ 540242 w 993944"/>
              <a:gd name="connsiteY28" fmla="*/ 1854 h 991544"/>
              <a:gd name="connsiteX29" fmla="*/ 546460 w 993944"/>
              <a:gd name="connsiteY29" fmla="*/ 8144 h 991544"/>
              <a:gd name="connsiteX30" fmla="*/ 547180 w 993944"/>
              <a:gd name="connsiteY30" fmla="*/ 20460 h 991544"/>
              <a:gd name="connsiteX31" fmla="*/ 547372 w 993944"/>
              <a:gd name="connsiteY31" fmla="*/ 26390 h 991544"/>
              <a:gd name="connsiteX32" fmla="*/ 548213 w 993944"/>
              <a:gd name="connsiteY32" fmla="*/ 38203 h 991544"/>
              <a:gd name="connsiteX33" fmla="*/ 548357 w 993944"/>
              <a:gd name="connsiteY33" fmla="*/ 40603 h 991544"/>
              <a:gd name="connsiteX34" fmla="*/ 550109 w 993944"/>
              <a:gd name="connsiteY34" fmla="*/ 58250 h 991544"/>
              <a:gd name="connsiteX35" fmla="*/ 553182 w 993944"/>
              <a:gd name="connsiteY35" fmla="*/ 78753 h 991544"/>
              <a:gd name="connsiteX36" fmla="*/ 559617 w 993944"/>
              <a:gd name="connsiteY36" fmla="*/ 110180 h 991544"/>
              <a:gd name="connsiteX37" fmla="*/ 573157 w 993944"/>
              <a:gd name="connsiteY37" fmla="*/ 154619 h 991544"/>
              <a:gd name="connsiteX38" fmla="*/ 586746 w 993944"/>
              <a:gd name="connsiteY38" fmla="*/ 187510 h 991544"/>
              <a:gd name="connsiteX39" fmla="*/ 593732 w 993944"/>
              <a:gd name="connsiteY39" fmla="*/ 202276 h 991544"/>
              <a:gd name="connsiteX40" fmla="*/ 623551 w 993944"/>
              <a:gd name="connsiteY40" fmla="*/ 252405 h 991544"/>
              <a:gd name="connsiteX41" fmla="*/ 645638 w 993944"/>
              <a:gd name="connsiteY41" fmla="*/ 282175 h 991544"/>
              <a:gd name="connsiteX42" fmla="*/ 660451 w 993944"/>
              <a:gd name="connsiteY42" fmla="*/ 299437 h 991544"/>
              <a:gd name="connsiteX43" fmla="*/ 688829 w 993944"/>
              <a:gd name="connsiteY43" fmla="*/ 328439 h 991544"/>
              <a:gd name="connsiteX44" fmla="*/ 702178 w 993944"/>
              <a:gd name="connsiteY44" fmla="*/ 340179 h 991544"/>
              <a:gd name="connsiteX45" fmla="*/ 719752 w 993944"/>
              <a:gd name="connsiteY45" fmla="*/ 354584 h 991544"/>
              <a:gd name="connsiteX46" fmla="*/ 730316 w 993944"/>
              <a:gd name="connsiteY46" fmla="*/ 362723 h 991544"/>
              <a:gd name="connsiteX47" fmla="*/ 770002 w 993944"/>
              <a:gd name="connsiteY47" fmla="*/ 388580 h 991544"/>
              <a:gd name="connsiteX48" fmla="*/ 817418 w 993944"/>
              <a:gd name="connsiteY48" fmla="*/ 412228 h 991544"/>
              <a:gd name="connsiteX49" fmla="*/ 857728 w 993944"/>
              <a:gd name="connsiteY49" fmla="*/ 427186 h 991544"/>
              <a:gd name="connsiteX50" fmla="*/ 902215 w 993944"/>
              <a:gd name="connsiteY50" fmla="*/ 438590 h 991544"/>
              <a:gd name="connsiteX51" fmla="*/ 920630 w 993944"/>
              <a:gd name="connsiteY51" fmla="*/ 442119 h 991544"/>
              <a:gd name="connsiteX52" fmla="*/ 938708 w 993944"/>
              <a:gd name="connsiteY52" fmla="*/ 444520 h 991544"/>
              <a:gd name="connsiteX53" fmla="*/ 952921 w 993944"/>
              <a:gd name="connsiteY53" fmla="*/ 446152 h 991544"/>
              <a:gd name="connsiteX54" fmla="*/ 956378 w 993944"/>
              <a:gd name="connsiteY54" fmla="*/ 446368 h 991544"/>
              <a:gd name="connsiteX55" fmla="*/ 967206 w 993944"/>
              <a:gd name="connsiteY55" fmla="*/ 447160 h 991544"/>
              <a:gd name="connsiteX56" fmla="*/ 973616 w 993944"/>
              <a:gd name="connsiteY56" fmla="*/ 447377 h 991544"/>
              <a:gd name="connsiteX57" fmla="*/ 989462 w 993944"/>
              <a:gd name="connsiteY57" fmla="*/ 447377 h 991544"/>
              <a:gd name="connsiteX58" fmla="*/ 992175 w 993944"/>
              <a:gd name="connsiteY58" fmla="*/ 450114 h 991544"/>
              <a:gd name="connsiteX59" fmla="*/ 992175 w 993944"/>
              <a:gd name="connsiteY59" fmla="*/ 453595 h 991544"/>
              <a:gd name="connsiteX60" fmla="*/ 992175 w 993944"/>
              <a:gd name="connsiteY60" fmla="*/ 540241 h 991544"/>
              <a:gd name="connsiteX61" fmla="*/ 985500 w 993944"/>
              <a:gd name="connsiteY61" fmla="*/ 547107 h 991544"/>
              <a:gd name="connsiteX62" fmla="*/ 969175 w 993944"/>
              <a:gd name="connsiteY62" fmla="*/ 547323 h 991544"/>
              <a:gd name="connsiteX63" fmla="*/ 960340 w 993944"/>
              <a:gd name="connsiteY63" fmla="*/ 548044 h 991544"/>
              <a:gd name="connsiteX64" fmla="*/ 958371 w 993944"/>
              <a:gd name="connsiteY64" fmla="*/ 548236 h 991544"/>
              <a:gd name="connsiteX65" fmla="*/ 942141 w 993944"/>
              <a:gd name="connsiteY65" fmla="*/ 549484 h 991544"/>
              <a:gd name="connsiteX66" fmla="*/ 917725 w 993944"/>
              <a:gd name="connsiteY66" fmla="*/ 552989 h 991544"/>
              <a:gd name="connsiteX67" fmla="*/ 875758 w 993944"/>
              <a:gd name="connsiteY67" fmla="*/ 562088 h 991544"/>
              <a:gd name="connsiteX68" fmla="*/ 788272 w 993944"/>
              <a:gd name="connsiteY68" fmla="*/ 595868 h 991544"/>
              <a:gd name="connsiteX69" fmla="*/ 754396 w 993944"/>
              <a:gd name="connsiteY69" fmla="*/ 615315 h 991544"/>
              <a:gd name="connsiteX70" fmla="*/ 723930 w 993944"/>
              <a:gd name="connsiteY70" fmla="*/ 636418 h 991544"/>
              <a:gd name="connsiteX71" fmla="*/ 705035 w 993944"/>
              <a:gd name="connsiteY71" fmla="*/ 651567 h 991544"/>
              <a:gd name="connsiteX72" fmla="*/ 663284 w 993944"/>
              <a:gd name="connsiteY72" fmla="*/ 691637 h 991544"/>
              <a:gd name="connsiteX73" fmla="*/ 648135 w 993944"/>
              <a:gd name="connsiteY73" fmla="*/ 709235 h 991544"/>
              <a:gd name="connsiteX74" fmla="*/ 632578 w 993944"/>
              <a:gd name="connsiteY74" fmla="*/ 729066 h 991544"/>
              <a:gd name="connsiteX75" fmla="*/ 614524 w 993944"/>
              <a:gd name="connsiteY75" fmla="*/ 755644 h 991544"/>
              <a:gd name="connsiteX76" fmla="*/ 589723 w 993944"/>
              <a:gd name="connsiteY76" fmla="*/ 800683 h 991544"/>
              <a:gd name="connsiteX77" fmla="*/ 575030 w 993944"/>
              <a:gd name="connsiteY77" fmla="*/ 835279 h 991544"/>
              <a:gd name="connsiteX78" fmla="*/ 566867 w 993944"/>
              <a:gd name="connsiteY78" fmla="*/ 859119 h 991544"/>
              <a:gd name="connsiteX79" fmla="*/ 555343 w 993944"/>
              <a:gd name="connsiteY79" fmla="*/ 904591 h 991544"/>
              <a:gd name="connsiteX80" fmla="*/ 550685 w 993944"/>
              <a:gd name="connsiteY80" fmla="*/ 930832 h 991544"/>
              <a:gd name="connsiteX81" fmla="*/ 549341 w 993944"/>
              <a:gd name="connsiteY81" fmla="*/ 943077 h 991544"/>
              <a:gd name="connsiteX82" fmla="*/ 547684 w 993944"/>
              <a:gd name="connsiteY82" fmla="*/ 959762 h 991544"/>
              <a:gd name="connsiteX83" fmla="*/ 547468 w 993944"/>
              <a:gd name="connsiteY83" fmla="*/ 964204 h 991544"/>
              <a:gd name="connsiteX84" fmla="*/ 546700 w 993944"/>
              <a:gd name="connsiteY84" fmla="*/ 977024 h 991544"/>
              <a:gd name="connsiteX85" fmla="*/ 546508 w 993944"/>
              <a:gd name="connsiteY85" fmla="*/ 985427 h 991544"/>
              <a:gd name="connsiteX86" fmla="*/ 546508 w 993944"/>
              <a:gd name="connsiteY86" fmla="*/ 989893 h 991544"/>
              <a:gd name="connsiteX87" fmla="*/ 544251 w 993944"/>
              <a:gd name="connsiteY87" fmla="*/ 992006 h 991544"/>
              <a:gd name="connsiteX88" fmla="*/ 540794 w 993944"/>
              <a:gd name="connsiteY88" fmla="*/ 992006 h 991544"/>
              <a:gd name="connsiteX89" fmla="*/ 453572 w 993944"/>
              <a:gd name="connsiteY89" fmla="*/ 992006 h 991544"/>
              <a:gd name="connsiteX90" fmla="*/ 447450 w 993944"/>
              <a:gd name="connsiteY90" fmla="*/ 985643 h 991544"/>
              <a:gd name="connsiteX91" fmla="*/ 447450 w 993944"/>
              <a:gd name="connsiteY91" fmla="*/ 975248 h 991544"/>
              <a:gd name="connsiteX92" fmla="*/ 447954 w 993944"/>
              <a:gd name="connsiteY92" fmla="*/ 969846 h 991544"/>
              <a:gd name="connsiteX93" fmla="*/ 448386 w 993944"/>
              <a:gd name="connsiteY93" fmla="*/ 960963 h 991544"/>
              <a:gd name="connsiteX94" fmla="*/ 449154 w 993944"/>
              <a:gd name="connsiteY94" fmla="*/ 951119 h 991544"/>
              <a:gd name="connsiteX95" fmla="*/ 449298 w 993944"/>
              <a:gd name="connsiteY95" fmla="*/ 949655 h 991544"/>
              <a:gd name="connsiteX96" fmla="*/ 450499 w 993944"/>
              <a:gd name="connsiteY96" fmla="*/ 933401 h 991544"/>
              <a:gd name="connsiteX97" fmla="*/ 452059 w 993944"/>
              <a:gd name="connsiteY97" fmla="*/ 921685 h 991544"/>
              <a:gd name="connsiteX98" fmla="*/ 454244 w 993944"/>
              <a:gd name="connsiteY98" fmla="*/ 906560 h 991544"/>
              <a:gd name="connsiteX99" fmla="*/ 457533 w 993944"/>
              <a:gd name="connsiteY99" fmla="*/ 887089 h 991544"/>
              <a:gd name="connsiteX100" fmla="*/ 465120 w 993944"/>
              <a:gd name="connsiteY100" fmla="*/ 853886 h 991544"/>
              <a:gd name="connsiteX101" fmla="*/ 482430 w 993944"/>
              <a:gd name="connsiteY101" fmla="*/ 799771 h 991544"/>
              <a:gd name="connsiteX102" fmla="*/ 499019 w 993944"/>
              <a:gd name="connsiteY102" fmla="*/ 760613 h 991544"/>
              <a:gd name="connsiteX103" fmla="*/ 517602 w 993944"/>
              <a:gd name="connsiteY103" fmla="*/ 724601 h 991544"/>
              <a:gd name="connsiteX104" fmla="*/ 539353 w 993944"/>
              <a:gd name="connsiteY104" fmla="*/ 689212 h 991544"/>
              <a:gd name="connsiteX105" fmla="*/ 566219 w 993944"/>
              <a:gd name="connsiteY105" fmla="*/ 652528 h 991544"/>
              <a:gd name="connsiteX106" fmla="*/ 584657 w 993944"/>
              <a:gd name="connsiteY106" fmla="*/ 630584 h 991544"/>
              <a:gd name="connsiteX107" fmla="*/ 602543 w 993944"/>
              <a:gd name="connsiteY107" fmla="*/ 611377 h 991544"/>
              <a:gd name="connsiteX108" fmla="*/ 615892 w 993944"/>
              <a:gd name="connsiteY108" fmla="*/ 598125 h 991544"/>
              <a:gd name="connsiteX109" fmla="*/ 633874 w 993944"/>
              <a:gd name="connsiteY109" fmla="*/ 581919 h 991544"/>
              <a:gd name="connsiteX110" fmla="*/ 649288 w 993944"/>
              <a:gd name="connsiteY110" fmla="*/ 568763 h 991544"/>
              <a:gd name="connsiteX111" fmla="*/ 668494 w 993944"/>
              <a:gd name="connsiteY111" fmla="*/ 553998 h 991544"/>
              <a:gd name="connsiteX112" fmla="*/ 675913 w 993944"/>
              <a:gd name="connsiteY112" fmla="*/ 548260 h 991544"/>
              <a:gd name="connsiteX113" fmla="*/ 676321 w 993944"/>
              <a:gd name="connsiteY113" fmla="*/ 547011 h 991544"/>
              <a:gd name="connsiteX114" fmla="*/ 675121 w 993944"/>
              <a:gd name="connsiteY114" fmla="*/ 546411 h 991544"/>
              <a:gd name="connsiteX115" fmla="*/ 673152 w 993944"/>
              <a:gd name="connsiteY115" fmla="*/ 546411 h 991544"/>
              <a:gd name="connsiteX116" fmla="*/ 665301 w 993944"/>
              <a:gd name="connsiteY116" fmla="*/ 547011 h 991544"/>
              <a:gd name="connsiteX117" fmla="*/ 12683 w 993944"/>
              <a:gd name="connsiteY117" fmla="*/ 547011 h 991544"/>
              <a:gd name="connsiteX118" fmla="*/ 3848 w 993944"/>
              <a:gd name="connsiteY118" fmla="*/ 546195 h 991544"/>
              <a:gd name="connsiteX119" fmla="*/ 1807 w 993944"/>
              <a:gd name="connsiteY119" fmla="*/ 543794 h 991544"/>
              <a:gd name="connsiteX120" fmla="*/ 1807 w 993944"/>
              <a:gd name="connsiteY120" fmla="*/ 539352 h 991544"/>
              <a:gd name="connsiteX121" fmla="*/ 1807 w 993944"/>
              <a:gd name="connsiteY121" fmla="*/ 454459 h 991544"/>
              <a:gd name="connsiteX122" fmla="*/ 8721 w 993944"/>
              <a:gd name="connsiteY122" fmla="*/ 447401 h 991544"/>
            </a:gdLst>
            <a:ahLst/>
            <a:cxnLst/>
            <a:rect l="l" t="t" r="r" b="b"/>
            <a:pathLst>
              <a:path w="993944" h="991544">
                <a:moveTo>
                  <a:pt x="339916" y="447401"/>
                </a:moveTo>
                <a:lnTo>
                  <a:pt x="664749" y="447401"/>
                </a:lnTo>
                <a:cubicBezTo>
                  <a:pt x="666574" y="447401"/>
                  <a:pt x="668398" y="447401"/>
                  <a:pt x="670199" y="447401"/>
                </a:cubicBezTo>
                <a:cubicBezTo>
                  <a:pt x="671999" y="447401"/>
                  <a:pt x="674400" y="448217"/>
                  <a:pt x="676249" y="446632"/>
                </a:cubicBezTo>
                <a:cubicBezTo>
                  <a:pt x="674893" y="445007"/>
                  <a:pt x="673270" y="443626"/>
                  <a:pt x="671447" y="442551"/>
                </a:cubicBezTo>
                <a:cubicBezTo>
                  <a:pt x="662924" y="436069"/>
                  <a:pt x="654281" y="429754"/>
                  <a:pt x="646071" y="422864"/>
                </a:cubicBezTo>
                <a:cubicBezTo>
                  <a:pt x="637860" y="415974"/>
                  <a:pt x="629145" y="408171"/>
                  <a:pt x="620838" y="400680"/>
                </a:cubicBezTo>
                <a:cubicBezTo>
                  <a:pt x="612987" y="393478"/>
                  <a:pt x="605592" y="386059"/>
                  <a:pt x="598198" y="378545"/>
                </a:cubicBezTo>
                <a:cubicBezTo>
                  <a:pt x="593396" y="373623"/>
                  <a:pt x="588955" y="368245"/>
                  <a:pt x="584321" y="363107"/>
                </a:cubicBezTo>
                <a:cubicBezTo>
                  <a:pt x="581680" y="360178"/>
                  <a:pt x="579039" y="357225"/>
                  <a:pt x="576494" y="354200"/>
                </a:cubicBezTo>
                <a:cubicBezTo>
                  <a:pt x="566987" y="342996"/>
                  <a:pt x="557943" y="331457"/>
                  <a:pt x="549365" y="319580"/>
                </a:cubicBezTo>
                <a:cubicBezTo>
                  <a:pt x="540218" y="306880"/>
                  <a:pt x="531695" y="293723"/>
                  <a:pt x="523628" y="280303"/>
                </a:cubicBezTo>
                <a:cubicBezTo>
                  <a:pt x="519907" y="274084"/>
                  <a:pt x="516426" y="267722"/>
                  <a:pt x="512920" y="261360"/>
                </a:cubicBezTo>
                <a:cubicBezTo>
                  <a:pt x="510519" y="256894"/>
                  <a:pt x="507999" y="252405"/>
                  <a:pt x="505718" y="247819"/>
                </a:cubicBezTo>
                <a:cubicBezTo>
                  <a:pt x="502093" y="240401"/>
                  <a:pt x="498515" y="232958"/>
                  <a:pt x="495130" y="225468"/>
                </a:cubicBezTo>
                <a:cubicBezTo>
                  <a:pt x="492609" y="219898"/>
                  <a:pt x="490328" y="214256"/>
                  <a:pt x="487928" y="208662"/>
                </a:cubicBezTo>
                <a:cubicBezTo>
                  <a:pt x="485383" y="202396"/>
                  <a:pt x="482838" y="196129"/>
                  <a:pt x="480533" y="189791"/>
                </a:cubicBezTo>
                <a:cubicBezTo>
                  <a:pt x="477148" y="180500"/>
                  <a:pt x="473883" y="171161"/>
                  <a:pt x="471050" y="161677"/>
                </a:cubicBezTo>
                <a:cubicBezTo>
                  <a:pt x="467449" y="149505"/>
                  <a:pt x="464063" y="137309"/>
                  <a:pt x="461230" y="124921"/>
                </a:cubicBezTo>
                <a:cubicBezTo>
                  <a:pt x="458830" y="114501"/>
                  <a:pt x="456621" y="104033"/>
                  <a:pt x="455108" y="93446"/>
                </a:cubicBezTo>
                <a:cubicBezTo>
                  <a:pt x="454004" y="85811"/>
                  <a:pt x="452395" y="78224"/>
                  <a:pt x="451555" y="70542"/>
                </a:cubicBezTo>
                <a:cubicBezTo>
                  <a:pt x="451099" y="66316"/>
                  <a:pt x="450667" y="62019"/>
                  <a:pt x="450115" y="57793"/>
                </a:cubicBezTo>
                <a:cubicBezTo>
                  <a:pt x="449394" y="52247"/>
                  <a:pt x="449874" y="46581"/>
                  <a:pt x="448554" y="41108"/>
                </a:cubicBezTo>
                <a:cubicBezTo>
                  <a:pt x="448518" y="40781"/>
                  <a:pt x="448518" y="40450"/>
                  <a:pt x="448554" y="40123"/>
                </a:cubicBezTo>
                <a:cubicBezTo>
                  <a:pt x="448818" y="28575"/>
                  <a:pt x="446897" y="17099"/>
                  <a:pt x="447450" y="5527"/>
                </a:cubicBezTo>
                <a:cubicBezTo>
                  <a:pt x="447450" y="5047"/>
                  <a:pt x="447450" y="4543"/>
                  <a:pt x="447450" y="4063"/>
                </a:cubicBezTo>
                <a:cubicBezTo>
                  <a:pt x="447618" y="2622"/>
                  <a:pt x="448170" y="1974"/>
                  <a:pt x="449610" y="1854"/>
                </a:cubicBezTo>
                <a:cubicBezTo>
                  <a:pt x="451051" y="1734"/>
                  <a:pt x="452251" y="1854"/>
                  <a:pt x="453572" y="1854"/>
                </a:cubicBezTo>
                <a:lnTo>
                  <a:pt x="540242" y="1854"/>
                </a:lnTo>
                <a:cubicBezTo>
                  <a:pt x="546676" y="1854"/>
                  <a:pt x="546436" y="1854"/>
                  <a:pt x="546460" y="8144"/>
                </a:cubicBezTo>
                <a:cubicBezTo>
                  <a:pt x="546256" y="12264"/>
                  <a:pt x="546496" y="16393"/>
                  <a:pt x="547180" y="20460"/>
                </a:cubicBezTo>
                <a:cubicBezTo>
                  <a:pt x="547425" y="22427"/>
                  <a:pt x="547490" y="24412"/>
                  <a:pt x="547372" y="26390"/>
                </a:cubicBezTo>
                <a:cubicBezTo>
                  <a:pt x="547147" y="30348"/>
                  <a:pt x="547430" y="34317"/>
                  <a:pt x="548213" y="38203"/>
                </a:cubicBezTo>
                <a:cubicBezTo>
                  <a:pt x="548352" y="38995"/>
                  <a:pt x="548402" y="39800"/>
                  <a:pt x="548357" y="40603"/>
                </a:cubicBezTo>
                <a:cubicBezTo>
                  <a:pt x="548604" y="46514"/>
                  <a:pt x="549190" y="52406"/>
                  <a:pt x="550109" y="58250"/>
                </a:cubicBezTo>
                <a:cubicBezTo>
                  <a:pt x="550974" y="65116"/>
                  <a:pt x="552030" y="71934"/>
                  <a:pt x="553182" y="78753"/>
                </a:cubicBezTo>
                <a:cubicBezTo>
                  <a:pt x="554959" y="89292"/>
                  <a:pt x="557072" y="99784"/>
                  <a:pt x="559617" y="110180"/>
                </a:cubicBezTo>
                <a:cubicBezTo>
                  <a:pt x="563345" y="125220"/>
                  <a:pt x="567866" y="140054"/>
                  <a:pt x="573157" y="154619"/>
                </a:cubicBezTo>
                <a:cubicBezTo>
                  <a:pt x="577215" y="165759"/>
                  <a:pt x="581680" y="176779"/>
                  <a:pt x="586746" y="187510"/>
                </a:cubicBezTo>
                <a:cubicBezTo>
                  <a:pt x="589147" y="192312"/>
                  <a:pt x="591308" y="197402"/>
                  <a:pt x="593732" y="202276"/>
                </a:cubicBezTo>
                <a:cubicBezTo>
                  <a:pt x="602575" y="219614"/>
                  <a:pt x="612536" y="236359"/>
                  <a:pt x="623551" y="252405"/>
                </a:cubicBezTo>
                <a:cubicBezTo>
                  <a:pt x="630496" y="262664"/>
                  <a:pt x="637860" y="272589"/>
                  <a:pt x="645638" y="282175"/>
                </a:cubicBezTo>
                <a:cubicBezTo>
                  <a:pt x="650440" y="288033"/>
                  <a:pt x="655434" y="293747"/>
                  <a:pt x="660451" y="299437"/>
                </a:cubicBezTo>
                <a:cubicBezTo>
                  <a:pt x="669407" y="309617"/>
                  <a:pt x="679202" y="318932"/>
                  <a:pt x="688829" y="328439"/>
                </a:cubicBezTo>
                <a:cubicBezTo>
                  <a:pt x="693031" y="332593"/>
                  <a:pt x="697808" y="336170"/>
                  <a:pt x="702178" y="340179"/>
                </a:cubicBezTo>
                <a:cubicBezTo>
                  <a:pt x="707772" y="345317"/>
                  <a:pt x="713774" y="349927"/>
                  <a:pt x="719752" y="354584"/>
                </a:cubicBezTo>
                <a:cubicBezTo>
                  <a:pt x="723233" y="357321"/>
                  <a:pt x="726690" y="360130"/>
                  <a:pt x="730316" y="362723"/>
                </a:cubicBezTo>
                <a:cubicBezTo>
                  <a:pt x="743067" y="372055"/>
                  <a:pt x="756314" y="380689"/>
                  <a:pt x="770002" y="388580"/>
                </a:cubicBezTo>
                <a:cubicBezTo>
                  <a:pt x="785340" y="397367"/>
                  <a:pt x="801172" y="405261"/>
                  <a:pt x="817418" y="412228"/>
                </a:cubicBezTo>
                <a:cubicBezTo>
                  <a:pt x="830647" y="417822"/>
                  <a:pt x="844043" y="422864"/>
                  <a:pt x="857728" y="427186"/>
                </a:cubicBezTo>
                <a:cubicBezTo>
                  <a:pt x="872323" y="431846"/>
                  <a:pt x="887177" y="435653"/>
                  <a:pt x="902215" y="438590"/>
                </a:cubicBezTo>
                <a:cubicBezTo>
                  <a:pt x="908362" y="439766"/>
                  <a:pt x="914460" y="441134"/>
                  <a:pt x="920630" y="442119"/>
                </a:cubicBezTo>
                <a:cubicBezTo>
                  <a:pt x="926800" y="443103"/>
                  <a:pt x="932634" y="443463"/>
                  <a:pt x="938708" y="444520"/>
                </a:cubicBezTo>
                <a:cubicBezTo>
                  <a:pt x="943510" y="445408"/>
                  <a:pt x="948311" y="444952"/>
                  <a:pt x="952921" y="446152"/>
                </a:cubicBezTo>
                <a:cubicBezTo>
                  <a:pt x="954061" y="446356"/>
                  <a:pt x="955221" y="446431"/>
                  <a:pt x="956378" y="446368"/>
                </a:cubicBezTo>
                <a:cubicBezTo>
                  <a:pt x="960003" y="446296"/>
                  <a:pt x="963629" y="446563"/>
                  <a:pt x="967206" y="447160"/>
                </a:cubicBezTo>
                <a:cubicBezTo>
                  <a:pt x="969331" y="447437"/>
                  <a:pt x="971477" y="447509"/>
                  <a:pt x="973616" y="447377"/>
                </a:cubicBezTo>
                <a:cubicBezTo>
                  <a:pt x="978898" y="447377"/>
                  <a:pt x="984180" y="447377"/>
                  <a:pt x="989462" y="447377"/>
                </a:cubicBezTo>
                <a:cubicBezTo>
                  <a:pt x="991502" y="447377"/>
                  <a:pt x="992031" y="448073"/>
                  <a:pt x="992175" y="450114"/>
                </a:cubicBezTo>
                <a:cubicBezTo>
                  <a:pt x="992175" y="451266"/>
                  <a:pt x="992175" y="452514"/>
                  <a:pt x="992175" y="453595"/>
                </a:cubicBezTo>
                <a:cubicBezTo>
                  <a:pt x="992175" y="482405"/>
                  <a:pt x="992175" y="511287"/>
                  <a:pt x="992175" y="540241"/>
                </a:cubicBezTo>
                <a:cubicBezTo>
                  <a:pt x="992175" y="546411"/>
                  <a:pt x="993063" y="546387"/>
                  <a:pt x="985500" y="547107"/>
                </a:cubicBezTo>
                <a:cubicBezTo>
                  <a:pt x="980122" y="547635"/>
                  <a:pt x="974625" y="547275"/>
                  <a:pt x="969175" y="547323"/>
                </a:cubicBezTo>
                <a:cubicBezTo>
                  <a:pt x="966210" y="547141"/>
                  <a:pt x="963235" y="547383"/>
                  <a:pt x="960340" y="548044"/>
                </a:cubicBezTo>
                <a:cubicBezTo>
                  <a:pt x="959701" y="548226"/>
                  <a:pt x="959033" y="548293"/>
                  <a:pt x="958371" y="548236"/>
                </a:cubicBezTo>
                <a:cubicBezTo>
                  <a:pt x="952933" y="548132"/>
                  <a:pt x="947500" y="548550"/>
                  <a:pt x="942141" y="549484"/>
                </a:cubicBezTo>
                <a:cubicBezTo>
                  <a:pt x="933978" y="550428"/>
                  <a:pt x="925840" y="551597"/>
                  <a:pt x="917725" y="552989"/>
                </a:cubicBezTo>
                <a:cubicBezTo>
                  <a:pt x="903608" y="555407"/>
                  <a:pt x="889618" y="558439"/>
                  <a:pt x="875758" y="562088"/>
                </a:cubicBezTo>
                <a:cubicBezTo>
                  <a:pt x="845474" y="570191"/>
                  <a:pt x="816143" y="581516"/>
                  <a:pt x="788272" y="595868"/>
                </a:cubicBezTo>
                <a:cubicBezTo>
                  <a:pt x="776700" y="601846"/>
                  <a:pt x="765464" y="608424"/>
                  <a:pt x="754396" y="615315"/>
                </a:cubicBezTo>
                <a:cubicBezTo>
                  <a:pt x="743880" y="621845"/>
                  <a:pt x="733821" y="629024"/>
                  <a:pt x="723930" y="636418"/>
                </a:cubicBezTo>
                <a:cubicBezTo>
                  <a:pt x="717471" y="641220"/>
                  <a:pt x="711277" y="646454"/>
                  <a:pt x="705035" y="651567"/>
                </a:cubicBezTo>
                <a:cubicBezTo>
                  <a:pt x="690383" y="664136"/>
                  <a:pt x="676443" y="677513"/>
                  <a:pt x="663284" y="691637"/>
                </a:cubicBezTo>
                <a:cubicBezTo>
                  <a:pt x="657907" y="697183"/>
                  <a:pt x="653225" y="703377"/>
                  <a:pt x="648135" y="709235"/>
                </a:cubicBezTo>
                <a:cubicBezTo>
                  <a:pt x="642637" y="715598"/>
                  <a:pt x="637572" y="722272"/>
                  <a:pt x="632578" y="729066"/>
                </a:cubicBezTo>
                <a:cubicBezTo>
                  <a:pt x="626240" y="737709"/>
                  <a:pt x="620262" y="746568"/>
                  <a:pt x="614524" y="755644"/>
                </a:cubicBezTo>
                <a:cubicBezTo>
                  <a:pt x="605364" y="770149"/>
                  <a:pt x="597084" y="785188"/>
                  <a:pt x="589723" y="800683"/>
                </a:cubicBezTo>
                <a:cubicBezTo>
                  <a:pt x="584328" y="811984"/>
                  <a:pt x="579431" y="823515"/>
                  <a:pt x="575030" y="835279"/>
                </a:cubicBezTo>
                <a:cubicBezTo>
                  <a:pt x="572101" y="843154"/>
                  <a:pt x="569381" y="851101"/>
                  <a:pt x="566867" y="859119"/>
                </a:cubicBezTo>
                <a:cubicBezTo>
                  <a:pt x="562082" y="874021"/>
                  <a:pt x="558231" y="889209"/>
                  <a:pt x="555343" y="904591"/>
                </a:cubicBezTo>
                <a:cubicBezTo>
                  <a:pt x="553783" y="913330"/>
                  <a:pt x="552126" y="922069"/>
                  <a:pt x="550685" y="930832"/>
                </a:cubicBezTo>
                <a:cubicBezTo>
                  <a:pt x="550037" y="934866"/>
                  <a:pt x="550181" y="939067"/>
                  <a:pt x="549341" y="943077"/>
                </a:cubicBezTo>
                <a:cubicBezTo>
                  <a:pt x="548189" y="948598"/>
                  <a:pt x="548981" y="954288"/>
                  <a:pt x="547684" y="959762"/>
                </a:cubicBezTo>
                <a:cubicBezTo>
                  <a:pt x="547456" y="961232"/>
                  <a:pt x="547384" y="962720"/>
                  <a:pt x="547468" y="964204"/>
                </a:cubicBezTo>
                <a:cubicBezTo>
                  <a:pt x="547548" y="968492"/>
                  <a:pt x="547291" y="972777"/>
                  <a:pt x="546700" y="977024"/>
                </a:cubicBezTo>
                <a:cubicBezTo>
                  <a:pt x="546407" y="979816"/>
                  <a:pt x="546342" y="982625"/>
                  <a:pt x="546508" y="985427"/>
                </a:cubicBezTo>
                <a:cubicBezTo>
                  <a:pt x="546508" y="986916"/>
                  <a:pt x="546508" y="988404"/>
                  <a:pt x="546508" y="989893"/>
                </a:cubicBezTo>
                <a:cubicBezTo>
                  <a:pt x="546508" y="991381"/>
                  <a:pt x="545740" y="991885"/>
                  <a:pt x="544251" y="992006"/>
                </a:cubicBezTo>
                <a:cubicBezTo>
                  <a:pt x="542763" y="992126"/>
                  <a:pt x="541850" y="992006"/>
                  <a:pt x="540794" y="992006"/>
                </a:cubicBezTo>
                <a:lnTo>
                  <a:pt x="453572" y="992006"/>
                </a:lnTo>
                <a:cubicBezTo>
                  <a:pt x="447161" y="992006"/>
                  <a:pt x="447426" y="992006"/>
                  <a:pt x="447450" y="985643"/>
                </a:cubicBezTo>
                <a:cubicBezTo>
                  <a:pt x="447450" y="982186"/>
                  <a:pt x="447450" y="978705"/>
                  <a:pt x="447450" y="975248"/>
                </a:cubicBezTo>
                <a:cubicBezTo>
                  <a:pt x="447402" y="973433"/>
                  <a:pt x="447572" y="971620"/>
                  <a:pt x="447954" y="969846"/>
                </a:cubicBezTo>
                <a:cubicBezTo>
                  <a:pt x="448398" y="966907"/>
                  <a:pt x="448542" y="963930"/>
                  <a:pt x="448386" y="960963"/>
                </a:cubicBezTo>
                <a:cubicBezTo>
                  <a:pt x="448199" y="957662"/>
                  <a:pt x="448456" y="954351"/>
                  <a:pt x="449154" y="951119"/>
                </a:cubicBezTo>
                <a:cubicBezTo>
                  <a:pt x="449286" y="950644"/>
                  <a:pt x="449334" y="950147"/>
                  <a:pt x="449298" y="949655"/>
                </a:cubicBezTo>
                <a:cubicBezTo>
                  <a:pt x="448890" y="944181"/>
                  <a:pt x="450307" y="938851"/>
                  <a:pt x="450499" y="933401"/>
                </a:cubicBezTo>
                <a:cubicBezTo>
                  <a:pt x="450643" y="929488"/>
                  <a:pt x="451675" y="925598"/>
                  <a:pt x="452059" y="921685"/>
                </a:cubicBezTo>
                <a:cubicBezTo>
                  <a:pt x="452539" y="916595"/>
                  <a:pt x="453332" y="911578"/>
                  <a:pt x="454244" y="906560"/>
                </a:cubicBezTo>
                <a:cubicBezTo>
                  <a:pt x="455396" y="900078"/>
                  <a:pt x="456237" y="893547"/>
                  <a:pt x="457533" y="887089"/>
                </a:cubicBezTo>
                <a:cubicBezTo>
                  <a:pt x="459766" y="875973"/>
                  <a:pt x="462143" y="864857"/>
                  <a:pt x="465120" y="853886"/>
                </a:cubicBezTo>
                <a:cubicBezTo>
                  <a:pt x="469972" y="835567"/>
                  <a:pt x="475748" y="817506"/>
                  <a:pt x="482430" y="799771"/>
                </a:cubicBezTo>
                <a:cubicBezTo>
                  <a:pt x="487544" y="786518"/>
                  <a:pt x="493089" y="773506"/>
                  <a:pt x="499019" y="760613"/>
                </a:cubicBezTo>
                <a:cubicBezTo>
                  <a:pt x="504685" y="748297"/>
                  <a:pt x="511024" y="736389"/>
                  <a:pt x="517602" y="724601"/>
                </a:cubicBezTo>
                <a:cubicBezTo>
                  <a:pt x="524180" y="712813"/>
                  <a:pt x="531623" y="700592"/>
                  <a:pt x="539353" y="689212"/>
                </a:cubicBezTo>
                <a:cubicBezTo>
                  <a:pt x="547804" y="676608"/>
                  <a:pt x="556712" y="664364"/>
                  <a:pt x="566219" y="652528"/>
                </a:cubicBezTo>
                <a:cubicBezTo>
                  <a:pt x="572197" y="645061"/>
                  <a:pt x="578223" y="637715"/>
                  <a:pt x="584657" y="630584"/>
                </a:cubicBezTo>
                <a:cubicBezTo>
                  <a:pt x="590491" y="624078"/>
                  <a:pt x="596205" y="617476"/>
                  <a:pt x="602543" y="611377"/>
                </a:cubicBezTo>
                <a:cubicBezTo>
                  <a:pt x="607081" y="607056"/>
                  <a:pt x="611426" y="602518"/>
                  <a:pt x="615892" y="598125"/>
                </a:cubicBezTo>
                <a:cubicBezTo>
                  <a:pt x="621654" y="592459"/>
                  <a:pt x="627704" y="587129"/>
                  <a:pt x="633874" y="581919"/>
                </a:cubicBezTo>
                <a:cubicBezTo>
                  <a:pt x="639036" y="577550"/>
                  <a:pt x="644030" y="572988"/>
                  <a:pt x="649288" y="568763"/>
                </a:cubicBezTo>
                <a:cubicBezTo>
                  <a:pt x="655578" y="563697"/>
                  <a:pt x="662084" y="558895"/>
                  <a:pt x="668494" y="553998"/>
                </a:cubicBezTo>
                <a:lnTo>
                  <a:pt x="675913" y="548260"/>
                </a:lnTo>
                <a:cubicBezTo>
                  <a:pt x="676321" y="547947"/>
                  <a:pt x="676681" y="547467"/>
                  <a:pt x="676321" y="547011"/>
                </a:cubicBezTo>
                <a:cubicBezTo>
                  <a:pt x="676006" y="546673"/>
                  <a:pt x="675579" y="546459"/>
                  <a:pt x="675121" y="546411"/>
                </a:cubicBezTo>
                <a:cubicBezTo>
                  <a:pt x="674470" y="546291"/>
                  <a:pt x="673803" y="546291"/>
                  <a:pt x="673152" y="546411"/>
                </a:cubicBezTo>
                <a:cubicBezTo>
                  <a:pt x="670578" y="546994"/>
                  <a:pt x="667932" y="547196"/>
                  <a:pt x="665301" y="547011"/>
                </a:cubicBezTo>
                <a:lnTo>
                  <a:pt x="12683" y="547011"/>
                </a:lnTo>
                <a:cubicBezTo>
                  <a:pt x="9714" y="547158"/>
                  <a:pt x="6739" y="546884"/>
                  <a:pt x="3848" y="546195"/>
                </a:cubicBezTo>
                <a:cubicBezTo>
                  <a:pt x="2664" y="546015"/>
                  <a:pt x="1793" y="544992"/>
                  <a:pt x="1807" y="543794"/>
                </a:cubicBezTo>
                <a:cubicBezTo>
                  <a:pt x="1807" y="542305"/>
                  <a:pt x="1807" y="540817"/>
                  <a:pt x="1807" y="539352"/>
                </a:cubicBezTo>
                <a:lnTo>
                  <a:pt x="1807" y="454459"/>
                </a:lnTo>
                <a:cubicBezTo>
                  <a:pt x="1807" y="446944"/>
                  <a:pt x="1327" y="447401"/>
                  <a:pt x="8721" y="44740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645411" y="5321340"/>
            <a:ext cx="444222" cy="444220"/>
          </a:xfrm>
          <a:prstGeom prst="rect">
            <a:avLst/>
          </a:prstGeom>
          <a:solidFill>
            <a:srgbClr val="AD25F9"/>
          </a:solidFill>
          <a:ln w="12700" cap="rnd">
            <a:noFill/>
            <a:round/>
            <a:headEnd/>
            <a:tailEnd/>
          </a:ln>
          <a:effectLst>
            <a:outerShdw blurRad="254000" dist="127000" algn="ctr" rotWithShape="0">
              <a:schemeClr val="accent1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3707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613" y="361427"/>
            <a:ext cx="3590044" cy="6082916"/>
          </a:xfrm>
          <a:prstGeom prst="rect">
            <a:avLst/>
          </a:prstGeom>
        </p:spPr>
      </p:pic>
      <p:sp>
        <p:nvSpPr>
          <p:cNvPr id="4" name="标题 1"/>
          <p:cNvSpPr txBox="1"/>
          <p:nvPr/>
        </p:nvSpPr>
        <p:spPr>
          <a:xfrm>
            <a:off x="1551233" y="1486674"/>
            <a:ext cx="6321315" cy="2220079"/>
          </a:xfrm>
          <a:prstGeom prst="rect">
            <a:avLst/>
          </a:prstGeom>
          <a:solidFill>
            <a:schemeClr val="bg1"/>
          </a:solidFill>
          <a:ln w="3175" cap="sq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190500" sx="102000" sy="102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5" name="线条 1"/>
          <p:cNvCxnSpPr/>
          <p:nvPr/>
        </p:nvCxnSpPr>
        <p:spPr>
          <a:xfrm>
            <a:off x="1551235" y="1924594"/>
            <a:ext cx="0" cy="1703698"/>
          </a:xfrm>
          <a:prstGeom prst="line">
            <a:avLst/>
          </a:prstGeom>
          <a:noFill/>
          <a:ln w="50800" cap="sq">
            <a:solidFill>
              <a:schemeClr val="accent1"/>
            </a:solidFill>
            <a:miter/>
          </a:ln>
        </p:spPr>
      </p:cxnSp>
      <p:sp>
        <p:nvSpPr>
          <p:cNvPr id="6" name="标题 1"/>
          <p:cNvSpPr txBox="1"/>
          <p:nvPr/>
        </p:nvSpPr>
        <p:spPr>
          <a:xfrm>
            <a:off x="1523207" y="3929975"/>
            <a:ext cx="2913062" cy="2097826"/>
          </a:xfrm>
          <a:prstGeom prst="rect">
            <a:avLst/>
          </a:prstGeom>
          <a:solidFill>
            <a:schemeClr val="bg1"/>
          </a:solidFill>
          <a:ln w="3175" cap="sq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190500" sx="102000" sy="102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639469" y="3929975"/>
            <a:ext cx="2913062" cy="2097826"/>
          </a:xfrm>
          <a:prstGeom prst="rect">
            <a:avLst/>
          </a:prstGeom>
          <a:solidFill>
            <a:schemeClr val="bg1"/>
          </a:solidFill>
          <a:ln w="3175" cap="sq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190500" sx="102000" sy="102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7755731" y="3929975"/>
            <a:ext cx="2913062" cy="2097826"/>
          </a:xfrm>
          <a:prstGeom prst="rect">
            <a:avLst/>
          </a:prstGeom>
          <a:solidFill>
            <a:schemeClr val="bg1"/>
          </a:solidFill>
          <a:ln w="3175" cap="sq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190500" sx="102000" sy="102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771978" y="2113867"/>
            <a:ext cx="5612741" cy="13251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2000" b="1" dirty="0">
                <a:ln w="12700">
                  <a:noFill/>
                </a:ln>
                <a:solidFill>
                  <a:srgbClr val="AD25F9"/>
                </a:solidFill>
                <a:latin typeface="Century" panose="02040604050505020304" pitchFamily="18" charset="0"/>
                <a:ea typeface="poppins-bold"/>
                <a:cs typeface="poppins-bold"/>
              </a:rPr>
              <a:t>Systematic Review </a:t>
            </a:r>
            <a:r>
              <a:rPr kumimoji="1" lang="en-US" altLang="zh-CN" sz="2000" b="1" dirty="0" smtClean="0">
                <a:ln w="12700">
                  <a:noFill/>
                </a:ln>
                <a:solidFill>
                  <a:srgbClr val="AD25F9"/>
                </a:solidFill>
                <a:latin typeface="Century" panose="02040604050505020304" pitchFamily="18" charset="0"/>
                <a:ea typeface="poppins-bold"/>
                <a:cs typeface="poppins-bold"/>
              </a:rPr>
              <a:t>Findings</a:t>
            </a:r>
          </a:p>
          <a:p>
            <a:pPr algn="l">
              <a:lnSpc>
                <a:spcPct val="150000"/>
              </a:lnSpc>
            </a:pPr>
            <a:r>
              <a:rPr kumimoji="1" lang="en-US" altLang="zh-CN" sz="2000" b="1" dirty="0" smtClean="0">
                <a:ln w="12700">
                  <a:noFill/>
                </a:ln>
                <a:solidFill>
                  <a:srgbClr val="AD25F9"/>
                </a:solidFill>
                <a:latin typeface="Century" panose="02040604050505020304" pitchFamily="18" charset="0"/>
                <a:cs typeface="poppins-bold"/>
              </a:rPr>
              <a:t>Meta Analysis on RCTs 2018-2024</a:t>
            </a:r>
          </a:p>
          <a:p>
            <a:pPr algn="l">
              <a:lnSpc>
                <a:spcPct val="150000"/>
              </a:lnSpc>
            </a:pPr>
            <a:r>
              <a:rPr kumimoji="1" lang="en-US" altLang="zh-CN" sz="2000" b="1" dirty="0" smtClean="0">
                <a:ln w="12700">
                  <a:noFill/>
                </a:ln>
                <a:solidFill>
                  <a:srgbClr val="AD25F9"/>
                </a:solidFill>
                <a:latin typeface="Century" panose="02040604050505020304" pitchFamily="18" charset="0"/>
                <a:cs typeface="poppins-bold"/>
              </a:rPr>
              <a:t>Cochrane Database</a:t>
            </a:r>
            <a:endParaRPr kumimoji="1" lang="en-US" altLang="zh-CN" sz="1600" dirty="0" smtClean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poppins-bold"/>
              <a:ea typeface="poppins-bold"/>
              <a:cs typeface="poppins-bold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 sz="1600" dirty="0" smtClean="0">
                <a:ln w="12700">
                  <a:noFill/>
                </a:ln>
                <a:solidFill>
                  <a:srgbClr val="0033CC"/>
                </a:solidFill>
                <a:latin typeface="Century" panose="02040604050505020304" pitchFamily="18" charset="0"/>
                <a:ea typeface="poppins-bold"/>
                <a:cs typeface="poppins-bold"/>
              </a:rPr>
              <a:t>Limited high quality data</a:t>
            </a:r>
          </a:p>
        </p:txBody>
      </p:sp>
      <p:cxnSp>
        <p:nvCxnSpPr>
          <p:cNvPr id="10" name="线条 1"/>
          <p:cNvCxnSpPr/>
          <p:nvPr/>
        </p:nvCxnSpPr>
        <p:spPr>
          <a:xfrm>
            <a:off x="2860744" y="4533377"/>
            <a:ext cx="220573" cy="0"/>
          </a:xfrm>
          <a:prstGeom prst="line">
            <a:avLst/>
          </a:prstGeom>
          <a:noFill/>
          <a:ln w="34925" cap="rnd">
            <a:solidFill>
              <a:schemeClr val="accent1"/>
            </a:solidFill>
            <a:round/>
          </a:ln>
        </p:spPr>
      </p:cxnSp>
      <p:sp>
        <p:nvSpPr>
          <p:cNvPr id="11" name="标题 1"/>
          <p:cNvSpPr txBox="1"/>
          <p:nvPr/>
        </p:nvSpPr>
        <p:spPr>
          <a:xfrm>
            <a:off x="1991851" y="4492659"/>
            <a:ext cx="1996032" cy="141338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600" b="1" dirty="0" smtClean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reduction </a:t>
            </a:r>
            <a:r>
              <a:rPr kumimoji="1" lang="en-US" altLang="zh-CN" sz="1600" b="1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in peak </a:t>
            </a:r>
            <a:r>
              <a:rPr kumimoji="1" lang="en-US" altLang="zh-CN" sz="1600" b="1" dirty="0" smtClean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TSB (2-3 mg/dl)   </a:t>
            </a:r>
            <a:r>
              <a:rPr kumimoji="1" lang="en-US" altLang="zh-CN" sz="1600" b="1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phototherapy </a:t>
            </a:r>
            <a:r>
              <a:rPr kumimoji="1" lang="en-US" altLang="zh-CN" sz="1600" b="1" dirty="0" smtClean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duration</a:t>
            </a:r>
          </a:p>
          <a:p>
            <a:pPr algn="ctr">
              <a:lnSpc>
                <a:spcPct val="130000"/>
              </a:lnSpc>
            </a:pPr>
            <a:r>
              <a:rPr kumimoji="1" lang="en-US" altLang="zh-CN" sz="1600" b="1" dirty="0" smtClean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 ( 12-24 </a:t>
            </a:r>
            <a:r>
              <a:rPr kumimoji="1" lang="en-US" altLang="zh-CN" sz="1600" b="1" dirty="0" err="1" smtClean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hrs</a:t>
            </a:r>
            <a:r>
              <a:rPr kumimoji="1" lang="en-US" altLang="zh-CN" sz="1600" b="1" dirty="0" smtClean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) ??</a:t>
            </a:r>
            <a:endParaRPr kumimoji="1" lang="zh-CN" altLang="en-US" sz="2400" b="1" dirty="0">
              <a:solidFill>
                <a:srgbClr val="CC0099"/>
              </a:solidFill>
              <a:latin typeface="Century" panose="02040604050505020304" pitchFamily="18" charset="0"/>
            </a:endParaRPr>
          </a:p>
        </p:txBody>
      </p:sp>
      <p:cxnSp>
        <p:nvCxnSpPr>
          <p:cNvPr id="12" name="线条 1"/>
          <p:cNvCxnSpPr/>
          <p:nvPr/>
        </p:nvCxnSpPr>
        <p:spPr>
          <a:xfrm>
            <a:off x="5985712" y="4525528"/>
            <a:ext cx="220573" cy="0"/>
          </a:xfrm>
          <a:prstGeom prst="line">
            <a:avLst/>
          </a:prstGeom>
          <a:noFill/>
          <a:ln w="34925" cap="rnd">
            <a:solidFill>
              <a:schemeClr val="accent1"/>
            </a:solidFill>
            <a:round/>
          </a:ln>
        </p:spPr>
      </p:cxnSp>
      <p:sp>
        <p:nvSpPr>
          <p:cNvPr id="13" name="标题 1"/>
          <p:cNvSpPr txBox="1"/>
          <p:nvPr/>
        </p:nvSpPr>
        <p:spPr>
          <a:xfrm>
            <a:off x="5161007" y="4747687"/>
            <a:ext cx="1869985" cy="9604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600" b="1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No consistent reduction </a:t>
            </a:r>
            <a:r>
              <a:rPr kumimoji="1" lang="en-US" altLang="zh-CN" sz="1600" b="1" dirty="0" smtClean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in ET </a:t>
            </a:r>
            <a:r>
              <a:rPr kumimoji="1" lang="en-US" altLang="zh-CN" sz="1600" b="1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need </a:t>
            </a:r>
            <a:endParaRPr kumimoji="1" lang="zh-CN" altLang="en-US" sz="2400" b="1" dirty="0">
              <a:solidFill>
                <a:srgbClr val="CC0099"/>
              </a:solidFill>
              <a:latin typeface="Century" panose="02040604050505020304" pitchFamily="18" charset="0"/>
            </a:endParaRPr>
          </a:p>
        </p:txBody>
      </p:sp>
      <p:cxnSp>
        <p:nvCxnSpPr>
          <p:cNvPr id="14" name="线条 1"/>
          <p:cNvCxnSpPr/>
          <p:nvPr/>
        </p:nvCxnSpPr>
        <p:spPr>
          <a:xfrm>
            <a:off x="9101735" y="4534236"/>
            <a:ext cx="220573" cy="0"/>
          </a:xfrm>
          <a:prstGeom prst="line">
            <a:avLst/>
          </a:prstGeom>
          <a:noFill/>
          <a:ln w="34925" cap="rnd">
            <a:solidFill>
              <a:schemeClr val="accent1"/>
            </a:solidFill>
            <a:round/>
          </a:ln>
        </p:spPr>
      </p:cxnSp>
      <p:sp>
        <p:nvSpPr>
          <p:cNvPr id="15" name="标题 1"/>
          <p:cNvSpPr txBox="1"/>
          <p:nvPr/>
        </p:nvSpPr>
        <p:spPr>
          <a:xfrm>
            <a:off x="8277030" y="4730363"/>
            <a:ext cx="1869985" cy="9604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600" b="1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Limited high- quality data </a:t>
            </a:r>
            <a:r>
              <a:rPr kumimoji="1" lang="en-US" altLang="zh-CN" sz="1600" b="1" dirty="0" smtClean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, long- </a:t>
            </a:r>
            <a:r>
              <a:rPr kumimoji="1" lang="en-US" altLang="zh-CN" sz="1600" b="1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term </a:t>
            </a:r>
            <a:r>
              <a:rPr kumimoji="1" lang="en-US" altLang="zh-CN" sz="1600" b="1" dirty="0" smtClean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ND </a:t>
            </a:r>
            <a:r>
              <a:rPr kumimoji="1" lang="en-US" altLang="zh-CN" sz="1600" b="1" dirty="0">
                <a:ln w="12700">
                  <a:noFill/>
                </a:ln>
                <a:solidFill>
                  <a:srgbClr val="CC0099"/>
                </a:solidFill>
                <a:latin typeface="Century" panose="02040604050505020304" pitchFamily="18" charset="0"/>
                <a:ea typeface="Poppins"/>
                <a:cs typeface="Poppins"/>
              </a:rPr>
              <a:t>data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Poppins"/>
                <a:ea typeface="Poppins"/>
                <a:cs typeface="Poppins"/>
              </a:rPr>
              <a:t>.</a:t>
            </a:r>
            <a:endParaRPr kumimoji="1" lang="zh-CN" altLang="en-US" sz="2000" dirty="0"/>
          </a:p>
        </p:txBody>
      </p:sp>
      <p:sp>
        <p:nvSpPr>
          <p:cNvPr id="16" name="标题 1"/>
          <p:cNvSpPr txBox="1"/>
          <p:nvPr/>
        </p:nvSpPr>
        <p:spPr>
          <a:xfrm>
            <a:off x="2542760" y="4142083"/>
            <a:ext cx="876300" cy="35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D9D9D9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01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5659021" y="4142083"/>
            <a:ext cx="876300" cy="35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D9D9D9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02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8773873" y="4142083"/>
            <a:ext cx="876300" cy="3556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D9D9D9">
                    <a:alpha val="100000"/>
                  </a:srgbClr>
                </a:solidFill>
                <a:latin typeface="poppins-bold"/>
                <a:ea typeface="poppins-bold"/>
                <a:cs typeface="poppins-bold"/>
              </a:rPr>
              <a:t>03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1035950" y="416034"/>
            <a:ext cx="1047424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200" b="1" dirty="0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  <a:ea typeface="poppins-bold"/>
                <a:cs typeface="poppins-bold"/>
              </a:rPr>
              <a:t>Evidence from RCTs </a:t>
            </a:r>
            <a:r>
              <a:rPr kumimoji="1" lang="en-US" altLang="zh-CN" sz="3200" b="1" dirty="0" smtClean="0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  <a:ea typeface="poppins-bold"/>
                <a:cs typeface="poppins-bold"/>
              </a:rPr>
              <a:t> and  </a:t>
            </a:r>
            <a:r>
              <a:rPr kumimoji="1" lang="en-US" altLang="zh-CN" sz="3200" b="1" dirty="0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Century" panose="02040604050505020304" pitchFamily="18" charset="0"/>
                <a:ea typeface="poppins-bold"/>
                <a:cs typeface="poppins-bold"/>
              </a:rPr>
              <a:t>Meta-analysis</a:t>
            </a:r>
            <a:endParaRPr kumimoji="1" lang="zh-CN" altLang="en-US" sz="2000" b="1" dirty="0">
              <a:solidFill>
                <a:schemeClr val="accent5">
                  <a:lumMod val="75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20" name="标题 1"/>
          <p:cNvSpPr txBox="1"/>
          <p:nvPr/>
        </p:nvSpPr>
        <p:spPr>
          <a:xfrm flipH="1">
            <a:off x="451793" y="527337"/>
            <a:ext cx="432000" cy="432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541487" y="617337"/>
            <a:ext cx="252613" cy="252000"/>
          </a:xfrm>
          <a:custGeom>
            <a:avLst/>
            <a:gdLst>
              <a:gd name="connsiteX0" fmla="*/ 339916 w 993944"/>
              <a:gd name="connsiteY0" fmla="*/ 447401 h 991544"/>
              <a:gd name="connsiteX1" fmla="*/ 664749 w 993944"/>
              <a:gd name="connsiteY1" fmla="*/ 447401 h 991544"/>
              <a:gd name="connsiteX2" fmla="*/ 670199 w 993944"/>
              <a:gd name="connsiteY2" fmla="*/ 447401 h 991544"/>
              <a:gd name="connsiteX3" fmla="*/ 676249 w 993944"/>
              <a:gd name="connsiteY3" fmla="*/ 446632 h 991544"/>
              <a:gd name="connsiteX4" fmla="*/ 671447 w 993944"/>
              <a:gd name="connsiteY4" fmla="*/ 442551 h 991544"/>
              <a:gd name="connsiteX5" fmla="*/ 646071 w 993944"/>
              <a:gd name="connsiteY5" fmla="*/ 422864 h 991544"/>
              <a:gd name="connsiteX6" fmla="*/ 620838 w 993944"/>
              <a:gd name="connsiteY6" fmla="*/ 400680 h 991544"/>
              <a:gd name="connsiteX7" fmla="*/ 598198 w 993944"/>
              <a:gd name="connsiteY7" fmla="*/ 378545 h 991544"/>
              <a:gd name="connsiteX8" fmla="*/ 584321 w 993944"/>
              <a:gd name="connsiteY8" fmla="*/ 363107 h 991544"/>
              <a:gd name="connsiteX9" fmla="*/ 576494 w 993944"/>
              <a:gd name="connsiteY9" fmla="*/ 354200 h 991544"/>
              <a:gd name="connsiteX10" fmla="*/ 549365 w 993944"/>
              <a:gd name="connsiteY10" fmla="*/ 319580 h 991544"/>
              <a:gd name="connsiteX11" fmla="*/ 523628 w 993944"/>
              <a:gd name="connsiteY11" fmla="*/ 280303 h 991544"/>
              <a:gd name="connsiteX12" fmla="*/ 512920 w 993944"/>
              <a:gd name="connsiteY12" fmla="*/ 261360 h 991544"/>
              <a:gd name="connsiteX13" fmla="*/ 505718 w 993944"/>
              <a:gd name="connsiteY13" fmla="*/ 247819 h 991544"/>
              <a:gd name="connsiteX14" fmla="*/ 495130 w 993944"/>
              <a:gd name="connsiteY14" fmla="*/ 225468 h 991544"/>
              <a:gd name="connsiteX15" fmla="*/ 487928 w 993944"/>
              <a:gd name="connsiteY15" fmla="*/ 208662 h 991544"/>
              <a:gd name="connsiteX16" fmla="*/ 480533 w 993944"/>
              <a:gd name="connsiteY16" fmla="*/ 189791 h 991544"/>
              <a:gd name="connsiteX17" fmla="*/ 471050 w 993944"/>
              <a:gd name="connsiteY17" fmla="*/ 161677 h 991544"/>
              <a:gd name="connsiteX18" fmla="*/ 461230 w 993944"/>
              <a:gd name="connsiteY18" fmla="*/ 124921 h 991544"/>
              <a:gd name="connsiteX19" fmla="*/ 455108 w 993944"/>
              <a:gd name="connsiteY19" fmla="*/ 93446 h 991544"/>
              <a:gd name="connsiteX20" fmla="*/ 451555 w 993944"/>
              <a:gd name="connsiteY20" fmla="*/ 70542 h 991544"/>
              <a:gd name="connsiteX21" fmla="*/ 450115 w 993944"/>
              <a:gd name="connsiteY21" fmla="*/ 57793 h 991544"/>
              <a:gd name="connsiteX22" fmla="*/ 448554 w 993944"/>
              <a:gd name="connsiteY22" fmla="*/ 41108 h 991544"/>
              <a:gd name="connsiteX23" fmla="*/ 448554 w 993944"/>
              <a:gd name="connsiteY23" fmla="*/ 40123 h 991544"/>
              <a:gd name="connsiteX24" fmla="*/ 447450 w 993944"/>
              <a:gd name="connsiteY24" fmla="*/ 5527 h 991544"/>
              <a:gd name="connsiteX25" fmla="*/ 447450 w 993944"/>
              <a:gd name="connsiteY25" fmla="*/ 4063 h 991544"/>
              <a:gd name="connsiteX26" fmla="*/ 449610 w 993944"/>
              <a:gd name="connsiteY26" fmla="*/ 1854 h 991544"/>
              <a:gd name="connsiteX27" fmla="*/ 453572 w 993944"/>
              <a:gd name="connsiteY27" fmla="*/ 1854 h 991544"/>
              <a:gd name="connsiteX28" fmla="*/ 540242 w 993944"/>
              <a:gd name="connsiteY28" fmla="*/ 1854 h 991544"/>
              <a:gd name="connsiteX29" fmla="*/ 546460 w 993944"/>
              <a:gd name="connsiteY29" fmla="*/ 8144 h 991544"/>
              <a:gd name="connsiteX30" fmla="*/ 547180 w 993944"/>
              <a:gd name="connsiteY30" fmla="*/ 20460 h 991544"/>
              <a:gd name="connsiteX31" fmla="*/ 547372 w 993944"/>
              <a:gd name="connsiteY31" fmla="*/ 26390 h 991544"/>
              <a:gd name="connsiteX32" fmla="*/ 548213 w 993944"/>
              <a:gd name="connsiteY32" fmla="*/ 38203 h 991544"/>
              <a:gd name="connsiteX33" fmla="*/ 548357 w 993944"/>
              <a:gd name="connsiteY33" fmla="*/ 40603 h 991544"/>
              <a:gd name="connsiteX34" fmla="*/ 550109 w 993944"/>
              <a:gd name="connsiteY34" fmla="*/ 58250 h 991544"/>
              <a:gd name="connsiteX35" fmla="*/ 553182 w 993944"/>
              <a:gd name="connsiteY35" fmla="*/ 78753 h 991544"/>
              <a:gd name="connsiteX36" fmla="*/ 559617 w 993944"/>
              <a:gd name="connsiteY36" fmla="*/ 110180 h 991544"/>
              <a:gd name="connsiteX37" fmla="*/ 573157 w 993944"/>
              <a:gd name="connsiteY37" fmla="*/ 154619 h 991544"/>
              <a:gd name="connsiteX38" fmla="*/ 586746 w 993944"/>
              <a:gd name="connsiteY38" fmla="*/ 187510 h 991544"/>
              <a:gd name="connsiteX39" fmla="*/ 593732 w 993944"/>
              <a:gd name="connsiteY39" fmla="*/ 202276 h 991544"/>
              <a:gd name="connsiteX40" fmla="*/ 623551 w 993944"/>
              <a:gd name="connsiteY40" fmla="*/ 252405 h 991544"/>
              <a:gd name="connsiteX41" fmla="*/ 645638 w 993944"/>
              <a:gd name="connsiteY41" fmla="*/ 282175 h 991544"/>
              <a:gd name="connsiteX42" fmla="*/ 660451 w 993944"/>
              <a:gd name="connsiteY42" fmla="*/ 299437 h 991544"/>
              <a:gd name="connsiteX43" fmla="*/ 688829 w 993944"/>
              <a:gd name="connsiteY43" fmla="*/ 328439 h 991544"/>
              <a:gd name="connsiteX44" fmla="*/ 702178 w 993944"/>
              <a:gd name="connsiteY44" fmla="*/ 340179 h 991544"/>
              <a:gd name="connsiteX45" fmla="*/ 719752 w 993944"/>
              <a:gd name="connsiteY45" fmla="*/ 354584 h 991544"/>
              <a:gd name="connsiteX46" fmla="*/ 730316 w 993944"/>
              <a:gd name="connsiteY46" fmla="*/ 362723 h 991544"/>
              <a:gd name="connsiteX47" fmla="*/ 770002 w 993944"/>
              <a:gd name="connsiteY47" fmla="*/ 388580 h 991544"/>
              <a:gd name="connsiteX48" fmla="*/ 817418 w 993944"/>
              <a:gd name="connsiteY48" fmla="*/ 412228 h 991544"/>
              <a:gd name="connsiteX49" fmla="*/ 857728 w 993944"/>
              <a:gd name="connsiteY49" fmla="*/ 427186 h 991544"/>
              <a:gd name="connsiteX50" fmla="*/ 902215 w 993944"/>
              <a:gd name="connsiteY50" fmla="*/ 438590 h 991544"/>
              <a:gd name="connsiteX51" fmla="*/ 920630 w 993944"/>
              <a:gd name="connsiteY51" fmla="*/ 442119 h 991544"/>
              <a:gd name="connsiteX52" fmla="*/ 938708 w 993944"/>
              <a:gd name="connsiteY52" fmla="*/ 444520 h 991544"/>
              <a:gd name="connsiteX53" fmla="*/ 952921 w 993944"/>
              <a:gd name="connsiteY53" fmla="*/ 446152 h 991544"/>
              <a:gd name="connsiteX54" fmla="*/ 956378 w 993944"/>
              <a:gd name="connsiteY54" fmla="*/ 446368 h 991544"/>
              <a:gd name="connsiteX55" fmla="*/ 967206 w 993944"/>
              <a:gd name="connsiteY55" fmla="*/ 447160 h 991544"/>
              <a:gd name="connsiteX56" fmla="*/ 973616 w 993944"/>
              <a:gd name="connsiteY56" fmla="*/ 447377 h 991544"/>
              <a:gd name="connsiteX57" fmla="*/ 989462 w 993944"/>
              <a:gd name="connsiteY57" fmla="*/ 447377 h 991544"/>
              <a:gd name="connsiteX58" fmla="*/ 992175 w 993944"/>
              <a:gd name="connsiteY58" fmla="*/ 450114 h 991544"/>
              <a:gd name="connsiteX59" fmla="*/ 992175 w 993944"/>
              <a:gd name="connsiteY59" fmla="*/ 453595 h 991544"/>
              <a:gd name="connsiteX60" fmla="*/ 992175 w 993944"/>
              <a:gd name="connsiteY60" fmla="*/ 540241 h 991544"/>
              <a:gd name="connsiteX61" fmla="*/ 985500 w 993944"/>
              <a:gd name="connsiteY61" fmla="*/ 547107 h 991544"/>
              <a:gd name="connsiteX62" fmla="*/ 969175 w 993944"/>
              <a:gd name="connsiteY62" fmla="*/ 547323 h 991544"/>
              <a:gd name="connsiteX63" fmla="*/ 960340 w 993944"/>
              <a:gd name="connsiteY63" fmla="*/ 548044 h 991544"/>
              <a:gd name="connsiteX64" fmla="*/ 958371 w 993944"/>
              <a:gd name="connsiteY64" fmla="*/ 548236 h 991544"/>
              <a:gd name="connsiteX65" fmla="*/ 942141 w 993944"/>
              <a:gd name="connsiteY65" fmla="*/ 549484 h 991544"/>
              <a:gd name="connsiteX66" fmla="*/ 917725 w 993944"/>
              <a:gd name="connsiteY66" fmla="*/ 552989 h 991544"/>
              <a:gd name="connsiteX67" fmla="*/ 875758 w 993944"/>
              <a:gd name="connsiteY67" fmla="*/ 562088 h 991544"/>
              <a:gd name="connsiteX68" fmla="*/ 788272 w 993944"/>
              <a:gd name="connsiteY68" fmla="*/ 595868 h 991544"/>
              <a:gd name="connsiteX69" fmla="*/ 754396 w 993944"/>
              <a:gd name="connsiteY69" fmla="*/ 615315 h 991544"/>
              <a:gd name="connsiteX70" fmla="*/ 723930 w 993944"/>
              <a:gd name="connsiteY70" fmla="*/ 636418 h 991544"/>
              <a:gd name="connsiteX71" fmla="*/ 705035 w 993944"/>
              <a:gd name="connsiteY71" fmla="*/ 651567 h 991544"/>
              <a:gd name="connsiteX72" fmla="*/ 663284 w 993944"/>
              <a:gd name="connsiteY72" fmla="*/ 691637 h 991544"/>
              <a:gd name="connsiteX73" fmla="*/ 648135 w 993944"/>
              <a:gd name="connsiteY73" fmla="*/ 709235 h 991544"/>
              <a:gd name="connsiteX74" fmla="*/ 632578 w 993944"/>
              <a:gd name="connsiteY74" fmla="*/ 729066 h 991544"/>
              <a:gd name="connsiteX75" fmla="*/ 614524 w 993944"/>
              <a:gd name="connsiteY75" fmla="*/ 755644 h 991544"/>
              <a:gd name="connsiteX76" fmla="*/ 589723 w 993944"/>
              <a:gd name="connsiteY76" fmla="*/ 800683 h 991544"/>
              <a:gd name="connsiteX77" fmla="*/ 575030 w 993944"/>
              <a:gd name="connsiteY77" fmla="*/ 835279 h 991544"/>
              <a:gd name="connsiteX78" fmla="*/ 566867 w 993944"/>
              <a:gd name="connsiteY78" fmla="*/ 859119 h 991544"/>
              <a:gd name="connsiteX79" fmla="*/ 555343 w 993944"/>
              <a:gd name="connsiteY79" fmla="*/ 904591 h 991544"/>
              <a:gd name="connsiteX80" fmla="*/ 550685 w 993944"/>
              <a:gd name="connsiteY80" fmla="*/ 930832 h 991544"/>
              <a:gd name="connsiteX81" fmla="*/ 549341 w 993944"/>
              <a:gd name="connsiteY81" fmla="*/ 943077 h 991544"/>
              <a:gd name="connsiteX82" fmla="*/ 547684 w 993944"/>
              <a:gd name="connsiteY82" fmla="*/ 959762 h 991544"/>
              <a:gd name="connsiteX83" fmla="*/ 547468 w 993944"/>
              <a:gd name="connsiteY83" fmla="*/ 964204 h 991544"/>
              <a:gd name="connsiteX84" fmla="*/ 546700 w 993944"/>
              <a:gd name="connsiteY84" fmla="*/ 977024 h 991544"/>
              <a:gd name="connsiteX85" fmla="*/ 546508 w 993944"/>
              <a:gd name="connsiteY85" fmla="*/ 985427 h 991544"/>
              <a:gd name="connsiteX86" fmla="*/ 546508 w 993944"/>
              <a:gd name="connsiteY86" fmla="*/ 989893 h 991544"/>
              <a:gd name="connsiteX87" fmla="*/ 544251 w 993944"/>
              <a:gd name="connsiteY87" fmla="*/ 992006 h 991544"/>
              <a:gd name="connsiteX88" fmla="*/ 540794 w 993944"/>
              <a:gd name="connsiteY88" fmla="*/ 992006 h 991544"/>
              <a:gd name="connsiteX89" fmla="*/ 453572 w 993944"/>
              <a:gd name="connsiteY89" fmla="*/ 992006 h 991544"/>
              <a:gd name="connsiteX90" fmla="*/ 447450 w 993944"/>
              <a:gd name="connsiteY90" fmla="*/ 985643 h 991544"/>
              <a:gd name="connsiteX91" fmla="*/ 447450 w 993944"/>
              <a:gd name="connsiteY91" fmla="*/ 975248 h 991544"/>
              <a:gd name="connsiteX92" fmla="*/ 447954 w 993944"/>
              <a:gd name="connsiteY92" fmla="*/ 969846 h 991544"/>
              <a:gd name="connsiteX93" fmla="*/ 448386 w 993944"/>
              <a:gd name="connsiteY93" fmla="*/ 960963 h 991544"/>
              <a:gd name="connsiteX94" fmla="*/ 449154 w 993944"/>
              <a:gd name="connsiteY94" fmla="*/ 951119 h 991544"/>
              <a:gd name="connsiteX95" fmla="*/ 449298 w 993944"/>
              <a:gd name="connsiteY95" fmla="*/ 949655 h 991544"/>
              <a:gd name="connsiteX96" fmla="*/ 450499 w 993944"/>
              <a:gd name="connsiteY96" fmla="*/ 933401 h 991544"/>
              <a:gd name="connsiteX97" fmla="*/ 452059 w 993944"/>
              <a:gd name="connsiteY97" fmla="*/ 921685 h 991544"/>
              <a:gd name="connsiteX98" fmla="*/ 454244 w 993944"/>
              <a:gd name="connsiteY98" fmla="*/ 906560 h 991544"/>
              <a:gd name="connsiteX99" fmla="*/ 457533 w 993944"/>
              <a:gd name="connsiteY99" fmla="*/ 887089 h 991544"/>
              <a:gd name="connsiteX100" fmla="*/ 465120 w 993944"/>
              <a:gd name="connsiteY100" fmla="*/ 853886 h 991544"/>
              <a:gd name="connsiteX101" fmla="*/ 482430 w 993944"/>
              <a:gd name="connsiteY101" fmla="*/ 799771 h 991544"/>
              <a:gd name="connsiteX102" fmla="*/ 499019 w 993944"/>
              <a:gd name="connsiteY102" fmla="*/ 760613 h 991544"/>
              <a:gd name="connsiteX103" fmla="*/ 517602 w 993944"/>
              <a:gd name="connsiteY103" fmla="*/ 724601 h 991544"/>
              <a:gd name="connsiteX104" fmla="*/ 539353 w 993944"/>
              <a:gd name="connsiteY104" fmla="*/ 689212 h 991544"/>
              <a:gd name="connsiteX105" fmla="*/ 566219 w 993944"/>
              <a:gd name="connsiteY105" fmla="*/ 652528 h 991544"/>
              <a:gd name="connsiteX106" fmla="*/ 584657 w 993944"/>
              <a:gd name="connsiteY106" fmla="*/ 630584 h 991544"/>
              <a:gd name="connsiteX107" fmla="*/ 602543 w 993944"/>
              <a:gd name="connsiteY107" fmla="*/ 611377 h 991544"/>
              <a:gd name="connsiteX108" fmla="*/ 615892 w 993944"/>
              <a:gd name="connsiteY108" fmla="*/ 598125 h 991544"/>
              <a:gd name="connsiteX109" fmla="*/ 633874 w 993944"/>
              <a:gd name="connsiteY109" fmla="*/ 581919 h 991544"/>
              <a:gd name="connsiteX110" fmla="*/ 649288 w 993944"/>
              <a:gd name="connsiteY110" fmla="*/ 568763 h 991544"/>
              <a:gd name="connsiteX111" fmla="*/ 668494 w 993944"/>
              <a:gd name="connsiteY111" fmla="*/ 553998 h 991544"/>
              <a:gd name="connsiteX112" fmla="*/ 675913 w 993944"/>
              <a:gd name="connsiteY112" fmla="*/ 548260 h 991544"/>
              <a:gd name="connsiteX113" fmla="*/ 676321 w 993944"/>
              <a:gd name="connsiteY113" fmla="*/ 547011 h 991544"/>
              <a:gd name="connsiteX114" fmla="*/ 675121 w 993944"/>
              <a:gd name="connsiteY114" fmla="*/ 546411 h 991544"/>
              <a:gd name="connsiteX115" fmla="*/ 673152 w 993944"/>
              <a:gd name="connsiteY115" fmla="*/ 546411 h 991544"/>
              <a:gd name="connsiteX116" fmla="*/ 665301 w 993944"/>
              <a:gd name="connsiteY116" fmla="*/ 547011 h 991544"/>
              <a:gd name="connsiteX117" fmla="*/ 12683 w 993944"/>
              <a:gd name="connsiteY117" fmla="*/ 547011 h 991544"/>
              <a:gd name="connsiteX118" fmla="*/ 3848 w 993944"/>
              <a:gd name="connsiteY118" fmla="*/ 546195 h 991544"/>
              <a:gd name="connsiteX119" fmla="*/ 1807 w 993944"/>
              <a:gd name="connsiteY119" fmla="*/ 543794 h 991544"/>
              <a:gd name="connsiteX120" fmla="*/ 1807 w 993944"/>
              <a:gd name="connsiteY120" fmla="*/ 539352 h 991544"/>
              <a:gd name="connsiteX121" fmla="*/ 1807 w 993944"/>
              <a:gd name="connsiteY121" fmla="*/ 454459 h 991544"/>
              <a:gd name="connsiteX122" fmla="*/ 8721 w 993944"/>
              <a:gd name="connsiteY122" fmla="*/ 447401 h 991544"/>
            </a:gdLst>
            <a:ahLst/>
            <a:cxnLst/>
            <a:rect l="l" t="t" r="r" b="b"/>
            <a:pathLst>
              <a:path w="993944" h="991544">
                <a:moveTo>
                  <a:pt x="339916" y="447401"/>
                </a:moveTo>
                <a:lnTo>
                  <a:pt x="664749" y="447401"/>
                </a:lnTo>
                <a:cubicBezTo>
                  <a:pt x="666574" y="447401"/>
                  <a:pt x="668398" y="447401"/>
                  <a:pt x="670199" y="447401"/>
                </a:cubicBezTo>
                <a:cubicBezTo>
                  <a:pt x="671999" y="447401"/>
                  <a:pt x="674400" y="448217"/>
                  <a:pt x="676249" y="446632"/>
                </a:cubicBezTo>
                <a:cubicBezTo>
                  <a:pt x="674893" y="445007"/>
                  <a:pt x="673270" y="443626"/>
                  <a:pt x="671447" y="442551"/>
                </a:cubicBezTo>
                <a:cubicBezTo>
                  <a:pt x="662924" y="436069"/>
                  <a:pt x="654281" y="429754"/>
                  <a:pt x="646071" y="422864"/>
                </a:cubicBezTo>
                <a:cubicBezTo>
                  <a:pt x="637860" y="415974"/>
                  <a:pt x="629145" y="408171"/>
                  <a:pt x="620838" y="400680"/>
                </a:cubicBezTo>
                <a:cubicBezTo>
                  <a:pt x="612987" y="393478"/>
                  <a:pt x="605592" y="386059"/>
                  <a:pt x="598198" y="378545"/>
                </a:cubicBezTo>
                <a:cubicBezTo>
                  <a:pt x="593396" y="373623"/>
                  <a:pt x="588955" y="368245"/>
                  <a:pt x="584321" y="363107"/>
                </a:cubicBezTo>
                <a:cubicBezTo>
                  <a:pt x="581680" y="360178"/>
                  <a:pt x="579039" y="357225"/>
                  <a:pt x="576494" y="354200"/>
                </a:cubicBezTo>
                <a:cubicBezTo>
                  <a:pt x="566987" y="342996"/>
                  <a:pt x="557943" y="331457"/>
                  <a:pt x="549365" y="319580"/>
                </a:cubicBezTo>
                <a:cubicBezTo>
                  <a:pt x="540218" y="306880"/>
                  <a:pt x="531695" y="293723"/>
                  <a:pt x="523628" y="280303"/>
                </a:cubicBezTo>
                <a:cubicBezTo>
                  <a:pt x="519907" y="274084"/>
                  <a:pt x="516426" y="267722"/>
                  <a:pt x="512920" y="261360"/>
                </a:cubicBezTo>
                <a:cubicBezTo>
                  <a:pt x="510519" y="256894"/>
                  <a:pt x="507999" y="252405"/>
                  <a:pt x="505718" y="247819"/>
                </a:cubicBezTo>
                <a:cubicBezTo>
                  <a:pt x="502093" y="240401"/>
                  <a:pt x="498515" y="232958"/>
                  <a:pt x="495130" y="225468"/>
                </a:cubicBezTo>
                <a:cubicBezTo>
                  <a:pt x="492609" y="219898"/>
                  <a:pt x="490328" y="214256"/>
                  <a:pt x="487928" y="208662"/>
                </a:cubicBezTo>
                <a:cubicBezTo>
                  <a:pt x="485383" y="202396"/>
                  <a:pt x="482838" y="196129"/>
                  <a:pt x="480533" y="189791"/>
                </a:cubicBezTo>
                <a:cubicBezTo>
                  <a:pt x="477148" y="180500"/>
                  <a:pt x="473883" y="171161"/>
                  <a:pt x="471050" y="161677"/>
                </a:cubicBezTo>
                <a:cubicBezTo>
                  <a:pt x="467449" y="149505"/>
                  <a:pt x="464063" y="137309"/>
                  <a:pt x="461230" y="124921"/>
                </a:cubicBezTo>
                <a:cubicBezTo>
                  <a:pt x="458830" y="114501"/>
                  <a:pt x="456621" y="104033"/>
                  <a:pt x="455108" y="93446"/>
                </a:cubicBezTo>
                <a:cubicBezTo>
                  <a:pt x="454004" y="85811"/>
                  <a:pt x="452395" y="78224"/>
                  <a:pt x="451555" y="70542"/>
                </a:cubicBezTo>
                <a:cubicBezTo>
                  <a:pt x="451099" y="66316"/>
                  <a:pt x="450667" y="62019"/>
                  <a:pt x="450115" y="57793"/>
                </a:cubicBezTo>
                <a:cubicBezTo>
                  <a:pt x="449394" y="52247"/>
                  <a:pt x="449874" y="46581"/>
                  <a:pt x="448554" y="41108"/>
                </a:cubicBezTo>
                <a:cubicBezTo>
                  <a:pt x="448518" y="40781"/>
                  <a:pt x="448518" y="40450"/>
                  <a:pt x="448554" y="40123"/>
                </a:cubicBezTo>
                <a:cubicBezTo>
                  <a:pt x="448818" y="28575"/>
                  <a:pt x="446897" y="17099"/>
                  <a:pt x="447450" y="5527"/>
                </a:cubicBezTo>
                <a:cubicBezTo>
                  <a:pt x="447450" y="5047"/>
                  <a:pt x="447450" y="4543"/>
                  <a:pt x="447450" y="4063"/>
                </a:cubicBezTo>
                <a:cubicBezTo>
                  <a:pt x="447618" y="2622"/>
                  <a:pt x="448170" y="1974"/>
                  <a:pt x="449610" y="1854"/>
                </a:cubicBezTo>
                <a:cubicBezTo>
                  <a:pt x="451051" y="1734"/>
                  <a:pt x="452251" y="1854"/>
                  <a:pt x="453572" y="1854"/>
                </a:cubicBezTo>
                <a:lnTo>
                  <a:pt x="540242" y="1854"/>
                </a:lnTo>
                <a:cubicBezTo>
                  <a:pt x="546676" y="1854"/>
                  <a:pt x="546436" y="1854"/>
                  <a:pt x="546460" y="8144"/>
                </a:cubicBezTo>
                <a:cubicBezTo>
                  <a:pt x="546256" y="12264"/>
                  <a:pt x="546496" y="16393"/>
                  <a:pt x="547180" y="20460"/>
                </a:cubicBezTo>
                <a:cubicBezTo>
                  <a:pt x="547425" y="22427"/>
                  <a:pt x="547490" y="24412"/>
                  <a:pt x="547372" y="26390"/>
                </a:cubicBezTo>
                <a:cubicBezTo>
                  <a:pt x="547147" y="30348"/>
                  <a:pt x="547430" y="34317"/>
                  <a:pt x="548213" y="38203"/>
                </a:cubicBezTo>
                <a:cubicBezTo>
                  <a:pt x="548352" y="38995"/>
                  <a:pt x="548402" y="39800"/>
                  <a:pt x="548357" y="40603"/>
                </a:cubicBezTo>
                <a:cubicBezTo>
                  <a:pt x="548604" y="46514"/>
                  <a:pt x="549190" y="52406"/>
                  <a:pt x="550109" y="58250"/>
                </a:cubicBezTo>
                <a:cubicBezTo>
                  <a:pt x="550974" y="65116"/>
                  <a:pt x="552030" y="71934"/>
                  <a:pt x="553182" y="78753"/>
                </a:cubicBezTo>
                <a:cubicBezTo>
                  <a:pt x="554959" y="89292"/>
                  <a:pt x="557072" y="99784"/>
                  <a:pt x="559617" y="110180"/>
                </a:cubicBezTo>
                <a:cubicBezTo>
                  <a:pt x="563345" y="125220"/>
                  <a:pt x="567866" y="140054"/>
                  <a:pt x="573157" y="154619"/>
                </a:cubicBezTo>
                <a:cubicBezTo>
                  <a:pt x="577215" y="165759"/>
                  <a:pt x="581680" y="176779"/>
                  <a:pt x="586746" y="187510"/>
                </a:cubicBezTo>
                <a:cubicBezTo>
                  <a:pt x="589147" y="192312"/>
                  <a:pt x="591308" y="197402"/>
                  <a:pt x="593732" y="202276"/>
                </a:cubicBezTo>
                <a:cubicBezTo>
                  <a:pt x="602575" y="219614"/>
                  <a:pt x="612536" y="236359"/>
                  <a:pt x="623551" y="252405"/>
                </a:cubicBezTo>
                <a:cubicBezTo>
                  <a:pt x="630496" y="262664"/>
                  <a:pt x="637860" y="272589"/>
                  <a:pt x="645638" y="282175"/>
                </a:cubicBezTo>
                <a:cubicBezTo>
                  <a:pt x="650440" y="288033"/>
                  <a:pt x="655434" y="293747"/>
                  <a:pt x="660451" y="299437"/>
                </a:cubicBezTo>
                <a:cubicBezTo>
                  <a:pt x="669407" y="309617"/>
                  <a:pt x="679202" y="318932"/>
                  <a:pt x="688829" y="328439"/>
                </a:cubicBezTo>
                <a:cubicBezTo>
                  <a:pt x="693031" y="332593"/>
                  <a:pt x="697808" y="336170"/>
                  <a:pt x="702178" y="340179"/>
                </a:cubicBezTo>
                <a:cubicBezTo>
                  <a:pt x="707772" y="345317"/>
                  <a:pt x="713774" y="349927"/>
                  <a:pt x="719752" y="354584"/>
                </a:cubicBezTo>
                <a:cubicBezTo>
                  <a:pt x="723233" y="357321"/>
                  <a:pt x="726690" y="360130"/>
                  <a:pt x="730316" y="362723"/>
                </a:cubicBezTo>
                <a:cubicBezTo>
                  <a:pt x="743067" y="372055"/>
                  <a:pt x="756314" y="380689"/>
                  <a:pt x="770002" y="388580"/>
                </a:cubicBezTo>
                <a:cubicBezTo>
                  <a:pt x="785340" y="397367"/>
                  <a:pt x="801172" y="405261"/>
                  <a:pt x="817418" y="412228"/>
                </a:cubicBezTo>
                <a:cubicBezTo>
                  <a:pt x="830647" y="417822"/>
                  <a:pt x="844043" y="422864"/>
                  <a:pt x="857728" y="427186"/>
                </a:cubicBezTo>
                <a:cubicBezTo>
                  <a:pt x="872323" y="431846"/>
                  <a:pt x="887177" y="435653"/>
                  <a:pt x="902215" y="438590"/>
                </a:cubicBezTo>
                <a:cubicBezTo>
                  <a:pt x="908362" y="439766"/>
                  <a:pt x="914460" y="441134"/>
                  <a:pt x="920630" y="442119"/>
                </a:cubicBezTo>
                <a:cubicBezTo>
                  <a:pt x="926800" y="443103"/>
                  <a:pt x="932634" y="443463"/>
                  <a:pt x="938708" y="444520"/>
                </a:cubicBezTo>
                <a:cubicBezTo>
                  <a:pt x="943510" y="445408"/>
                  <a:pt x="948311" y="444952"/>
                  <a:pt x="952921" y="446152"/>
                </a:cubicBezTo>
                <a:cubicBezTo>
                  <a:pt x="954061" y="446356"/>
                  <a:pt x="955221" y="446431"/>
                  <a:pt x="956378" y="446368"/>
                </a:cubicBezTo>
                <a:cubicBezTo>
                  <a:pt x="960003" y="446296"/>
                  <a:pt x="963629" y="446563"/>
                  <a:pt x="967206" y="447160"/>
                </a:cubicBezTo>
                <a:cubicBezTo>
                  <a:pt x="969331" y="447437"/>
                  <a:pt x="971477" y="447509"/>
                  <a:pt x="973616" y="447377"/>
                </a:cubicBezTo>
                <a:cubicBezTo>
                  <a:pt x="978898" y="447377"/>
                  <a:pt x="984180" y="447377"/>
                  <a:pt x="989462" y="447377"/>
                </a:cubicBezTo>
                <a:cubicBezTo>
                  <a:pt x="991502" y="447377"/>
                  <a:pt x="992031" y="448073"/>
                  <a:pt x="992175" y="450114"/>
                </a:cubicBezTo>
                <a:cubicBezTo>
                  <a:pt x="992175" y="451266"/>
                  <a:pt x="992175" y="452514"/>
                  <a:pt x="992175" y="453595"/>
                </a:cubicBezTo>
                <a:cubicBezTo>
                  <a:pt x="992175" y="482405"/>
                  <a:pt x="992175" y="511287"/>
                  <a:pt x="992175" y="540241"/>
                </a:cubicBezTo>
                <a:cubicBezTo>
                  <a:pt x="992175" y="546411"/>
                  <a:pt x="993063" y="546387"/>
                  <a:pt x="985500" y="547107"/>
                </a:cubicBezTo>
                <a:cubicBezTo>
                  <a:pt x="980122" y="547635"/>
                  <a:pt x="974625" y="547275"/>
                  <a:pt x="969175" y="547323"/>
                </a:cubicBezTo>
                <a:cubicBezTo>
                  <a:pt x="966210" y="547141"/>
                  <a:pt x="963235" y="547383"/>
                  <a:pt x="960340" y="548044"/>
                </a:cubicBezTo>
                <a:cubicBezTo>
                  <a:pt x="959701" y="548226"/>
                  <a:pt x="959033" y="548293"/>
                  <a:pt x="958371" y="548236"/>
                </a:cubicBezTo>
                <a:cubicBezTo>
                  <a:pt x="952933" y="548132"/>
                  <a:pt x="947500" y="548550"/>
                  <a:pt x="942141" y="549484"/>
                </a:cubicBezTo>
                <a:cubicBezTo>
                  <a:pt x="933978" y="550428"/>
                  <a:pt x="925840" y="551597"/>
                  <a:pt x="917725" y="552989"/>
                </a:cubicBezTo>
                <a:cubicBezTo>
                  <a:pt x="903608" y="555407"/>
                  <a:pt x="889618" y="558439"/>
                  <a:pt x="875758" y="562088"/>
                </a:cubicBezTo>
                <a:cubicBezTo>
                  <a:pt x="845474" y="570191"/>
                  <a:pt x="816143" y="581516"/>
                  <a:pt x="788272" y="595868"/>
                </a:cubicBezTo>
                <a:cubicBezTo>
                  <a:pt x="776700" y="601846"/>
                  <a:pt x="765464" y="608424"/>
                  <a:pt x="754396" y="615315"/>
                </a:cubicBezTo>
                <a:cubicBezTo>
                  <a:pt x="743880" y="621845"/>
                  <a:pt x="733821" y="629024"/>
                  <a:pt x="723930" y="636418"/>
                </a:cubicBezTo>
                <a:cubicBezTo>
                  <a:pt x="717471" y="641220"/>
                  <a:pt x="711277" y="646454"/>
                  <a:pt x="705035" y="651567"/>
                </a:cubicBezTo>
                <a:cubicBezTo>
                  <a:pt x="690383" y="664136"/>
                  <a:pt x="676443" y="677513"/>
                  <a:pt x="663284" y="691637"/>
                </a:cubicBezTo>
                <a:cubicBezTo>
                  <a:pt x="657907" y="697183"/>
                  <a:pt x="653225" y="703377"/>
                  <a:pt x="648135" y="709235"/>
                </a:cubicBezTo>
                <a:cubicBezTo>
                  <a:pt x="642637" y="715598"/>
                  <a:pt x="637572" y="722272"/>
                  <a:pt x="632578" y="729066"/>
                </a:cubicBezTo>
                <a:cubicBezTo>
                  <a:pt x="626240" y="737709"/>
                  <a:pt x="620262" y="746568"/>
                  <a:pt x="614524" y="755644"/>
                </a:cubicBezTo>
                <a:cubicBezTo>
                  <a:pt x="605364" y="770149"/>
                  <a:pt x="597084" y="785188"/>
                  <a:pt x="589723" y="800683"/>
                </a:cubicBezTo>
                <a:cubicBezTo>
                  <a:pt x="584328" y="811984"/>
                  <a:pt x="579431" y="823515"/>
                  <a:pt x="575030" y="835279"/>
                </a:cubicBezTo>
                <a:cubicBezTo>
                  <a:pt x="572101" y="843154"/>
                  <a:pt x="569381" y="851101"/>
                  <a:pt x="566867" y="859119"/>
                </a:cubicBezTo>
                <a:cubicBezTo>
                  <a:pt x="562082" y="874021"/>
                  <a:pt x="558231" y="889209"/>
                  <a:pt x="555343" y="904591"/>
                </a:cubicBezTo>
                <a:cubicBezTo>
                  <a:pt x="553783" y="913330"/>
                  <a:pt x="552126" y="922069"/>
                  <a:pt x="550685" y="930832"/>
                </a:cubicBezTo>
                <a:cubicBezTo>
                  <a:pt x="550037" y="934866"/>
                  <a:pt x="550181" y="939067"/>
                  <a:pt x="549341" y="943077"/>
                </a:cubicBezTo>
                <a:cubicBezTo>
                  <a:pt x="548189" y="948598"/>
                  <a:pt x="548981" y="954288"/>
                  <a:pt x="547684" y="959762"/>
                </a:cubicBezTo>
                <a:cubicBezTo>
                  <a:pt x="547456" y="961232"/>
                  <a:pt x="547384" y="962720"/>
                  <a:pt x="547468" y="964204"/>
                </a:cubicBezTo>
                <a:cubicBezTo>
                  <a:pt x="547548" y="968492"/>
                  <a:pt x="547291" y="972777"/>
                  <a:pt x="546700" y="977024"/>
                </a:cubicBezTo>
                <a:cubicBezTo>
                  <a:pt x="546407" y="979816"/>
                  <a:pt x="546342" y="982625"/>
                  <a:pt x="546508" y="985427"/>
                </a:cubicBezTo>
                <a:cubicBezTo>
                  <a:pt x="546508" y="986916"/>
                  <a:pt x="546508" y="988404"/>
                  <a:pt x="546508" y="989893"/>
                </a:cubicBezTo>
                <a:cubicBezTo>
                  <a:pt x="546508" y="991381"/>
                  <a:pt x="545740" y="991885"/>
                  <a:pt x="544251" y="992006"/>
                </a:cubicBezTo>
                <a:cubicBezTo>
                  <a:pt x="542763" y="992126"/>
                  <a:pt x="541850" y="992006"/>
                  <a:pt x="540794" y="992006"/>
                </a:cubicBezTo>
                <a:lnTo>
                  <a:pt x="453572" y="992006"/>
                </a:lnTo>
                <a:cubicBezTo>
                  <a:pt x="447161" y="992006"/>
                  <a:pt x="447426" y="992006"/>
                  <a:pt x="447450" y="985643"/>
                </a:cubicBezTo>
                <a:cubicBezTo>
                  <a:pt x="447450" y="982186"/>
                  <a:pt x="447450" y="978705"/>
                  <a:pt x="447450" y="975248"/>
                </a:cubicBezTo>
                <a:cubicBezTo>
                  <a:pt x="447402" y="973433"/>
                  <a:pt x="447572" y="971620"/>
                  <a:pt x="447954" y="969846"/>
                </a:cubicBezTo>
                <a:cubicBezTo>
                  <a:pt x="448398" y="966907"/>
                  <a:pt x="448542" y="963930"/>
                  <a:pt x="448386" y="960963"/>
                </a:cubicBezTo>
                <a:cubicBezTo>
                  <a:pt x="448199" y="957662"/>
                  <a:pt x="448456" y="954351"/>
                  <a:pt x="449154" y="951119"/>
                </a:cubicBezTo>
                <a:cubicBezTo>
                  <a:pt x="449286" y="950644"/>
                  <a:pt x="449334" y="950147"/>
                  <a:pt x="449298" y="949655"/>
                </a:cubicBezTo>
                <a:cubicBezTo>
                  <a:pt x="448890" y="944181"/>
                  <a:pt x="450307" y="938851"/>
                  <a:pt x="450499" y="933401"/>
                </a:cubicBezTo>
                <a:cubicBezTo>
                  <a:pt x="450643" y="929488"/>
                  <a:pt x="451675" y="925598"/>
                  <a:pt x="452059" y="921685"/>
                </a:cubicBezTo>
                <a:cubicBezTo>
                  <a:pt x="452539" y="916595"/>
                  <a:pt x="453332" y="911578"/>
                  <a:pt x="454244" y="906560"/>
                </a:cubicBezTo>
                <a:cubicBezTo>
                  <a:pt x="455396" y="900078"/>
                  <a:pt x="456237" y="893547"/>
                  <a:pt x="457533" y="887089"/>
                </a:cubicBezTo>
                <a:cubicBezTo>
                  <a:pt x="459766" y="875973"/>
                  <a:pt x="462143" y="864857"/>
                  <a:pt x="465120" y="853886"/>
                </a:cubicBezTo>
                <a:cubicBezTo>
                  <a:pt x="469972" y="835567"/>
                  <a:pt x="475748" y="817506"/>
                  <a:pt x="482430" y="799771"/>
                </a:cubicBezTo>
                <a:cubicBezTo>
                  <a:pt x="487544" y="786518"/>
                  <a:pt x="493089" y="773506"/>
                  <a:pt x="499019" y="760613"/>
                </a:cubicBezTo>
                <a:cubicBezTo>
                  <a:pt x="504685" y="748297"/>
                  <a:pt x="511024" y="736389"/>
                  <a:pt x="517602" y="724601"/>
                </a:cubicBezTo>
                <a:cubicBezTo>
                  <a:pt x="524180" y="712813"/>
                  <a:pt x="531623" y="700592"/>
                  <a:pt x="539353" y="689212"/>
                </a:cubicBezTo>
                <a:cubicBezTo>
                  <a:pt x="547804" y="676608"/>
                  <a:pt x="556712" y="664364"/>
                  <a:pt x="566219" y="652528"/>
                </a:cubicBezTo>
                <a:cubicBezTo>
                  <a:pt x="572197" y="645061"/>
                  <a:pt x="578223" y="637715"/>
                  <a:pt x="584657" y="630584"/>
                </a:cubicBezTo>
                <a:cubicBezTo>
                  <a:pt x="590491" y="624078"/>
                  <a:pt x="596205" y="617476"/>
                  <a:pt x="602543" y="611377"/>
                </a:cubicBezTo>
                <a:cubicBezTo>
                  <a:pt x="607081" y="607056"/>
                  <a:pt x="611426" y="602518"/>
                  <a:pt x="615892" y="598125"/>
                </a:cubicBezTo>
                <a:cubicBezTo>
                  <a:pt x="621654" y="592459"/>
                  <a:pt x="627704" y="587129"/>
                  <a:pt x="633874" y="581919"/>
                </a:cubicBezTo>
                <a:cubicBezTo>
                  <a:pt x="639036" y="577550"/>
                  <a:pt x="644030" y="572988"/>
                  <a:pt x="649288" y="568763"/>
                </a:cubicBezTo>
                <a:cubicBezTo>
                  <a:pt x="655578" y="563697"/>
                  <a:pt x="662084" y="558895"/>
                  <a:pt x="668494" y="553998"/>
                </a:cubicBezTo>
                <a:lnTo>
                  <a:pt x="675913" y="548260"/>
                </a:lnTo>
                <a:cubicBezTo>
                  <a:pt x="676321" y="547947"/>
                  <a:pt x="676681" y="547467"/>
                  <a:pt x="676321" y="547011"/>
                </a:cubicBezTo>
                <a:cubicBezTo>
                  <a:pt x="676006" y="546673"/>
                  <a:pt x="675579" y="546459"/>
                  <a:pt x="675121" y="546411"/>
                </a:cubicBezTo>
                <a:cubicBezTo>
                  <a:pt x="674470" y="546291"/>
                  <a:pt x="673803" y="546291"/>
                  <a:pt x="673152" y="546411"/>
                </a:cubicBezTo>
                <a:cubicBezTo>
                  <a:pt x="670578" y="546994"/>
                  <a:pt x="667932" y="547196"/>
                  <a:pt x="665301" y="547011"/>
                </a:cubicBezTo>
                <a:lnTo>
                  <a:pt x="12683" y="547011"/>
                </a:lnTo>
                <a:cubicBezTo>
                  <a:pt x="9714" y="547158"/>
                  <a:pt x="6739" y="546884"/>
                  <a:pt x="3848" y="546195"/>
                </a:cubicBezTo>
                <a:cubicBezTo>
                  <a:pt x="2664" y="546015"/>
                  <a:pt x="1793" y="544992"/>
                  <a:pt x="1807" y="543794"/>
                </a:cubicBezTo>
                <a:cubicBezTo>
                  <a:pt x="1807" y="542305"/>
                  <a:pt x="1807" y="540817"/>
                  <a:pt x="1807" y="539352"/>
                </a:cubicBezTo>
                <a:lnTo>
                  <a:pt x="1807" y="454459"/>
                </a:lnTo>
                <a:cubicBezTo>
                  <a:pt x="1807" y="446944"/>
                  <a:pt x="1327" y="447401"/>
                  <a:pt x="8721" y="44740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582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2083</Words>
  <Application>Microsoft Office PowerPoint</Application>
  <PresentationFormat>Widescreen</PresentationFormat>
  <Paragraphs>351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2" baseType="lpstr">
      <vt:lpstr>Arial</vt:lpstr>
      <vt:lpstr>Barlow Condensed Medium</vt:lpstr>
      <vt:lpstr>Calibri</vt:lpstr>
      <vt:lpstr>Calibri Light</vt:lpstr>
      <vt:lpstr>Century</vt:lpstr>
      <vt:lpstr>等线</vt:lpstr>
      <vt:lpstr>Poppins</vt:lpstr>
      <vt:lpstr>poppins-bold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Herbal Products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61</cp:revision>
  <dcterms:created xsi:type="dcterms:W3CDTF">2025-11-18T11:27:55Z</dcterms:created>
  <dcterms:modified xsi:type="dcterms:W3CDTF">2025-11-20T06:43:02Z</dcterms:modified>
</cp:coreProperties>
</file>